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13c23bd81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645358bf841cf"/>
  </p:sldMasterIdLst>
  <p:sldIdLst>
    <p:sldId xmlns:r="http://schemas.openxmlformats.org/officeDocument/2006/relationships" id="256" r:id="R0afc915b2f344a5c"/>
    <p:sldId xmlns:r="http://schemas.openxmlformats.org/officeDocument/2006/relationships" id="257" r:id="R3f73ddaba90f46bc"/>
    <p:sldId xmlns:r="http://schemas.openxmlformats.org/officeDocument/2006/relationships" id="258" r:id="R13909650bf0c4383"/>
    <p:sldId xmlns:r="http://schemas.openxmlformats.org/officeDocument/2006/relationships" id="259" r:id="R8fe5d1a702b647d6"/>
    <p:sldId xmlns:r="http://schemas.openxmlformats.org/officeDocument/2006/relationships" id="260" r:id="Rbc809cd49df64698"/>
    <p:sldId xmlns:r="http://schemas.openxmlformats.org/officeDocument/2006/relationships" id="261" r:id="R013e6890b4d54dd3"/>
    <p:sldId xmlns:r="http://schemas.openxmlformats.org/officeDocument/2006/relationships" id="262" r:id="R27274c6627a0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645358bf841cf" /><Relationship Type="http://schemas.openxmlformats.org/officeDocument/2006/relationships/slide" Target="/ppt/slides/slide1.xml" Id="R0afc915b2f344a5c" /><Relationship Type="http://schemas.openxmlformats.org/officeDocument/2006/relationships/slide" Target="/ppt/slides/slide2.xml" Id="R3f73ddaba90f46bc" /><Relationship Type="http://schemas.openxmlformats.org/officeDocument/2006/relationships/slide" Target="/ppt/slides/slide3.xml" Id="R13909650bf0c4383" /><Relationship Type="http://schemas.openxmlformats.org/officeDocument/2006/relationships/slide" Target="/ppt/slides/slide4.xml" Id="R8fe5d1a702b647d6" /><Relationship Type="http://schemas.openxmlformats.org/officeDocument/2006/relationships/slide" Target="/ppt/slides/slide5.xml" Id="Rbc809cd49df64698" /><Relationship Type="http://schemas.openxmlformats.org/officeDocument/2006/relationships/slide" Target="/ppt/slides/slide6.xml" Id="R013e6890b4d54dd3" /><Relationship Type="http://schemas.openxmlformats.org/officeDocument/2006/relationships/slide" Target="/ppt/slides/slide7.xml" Id="R27274c6627a0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5bef62000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a045579394c48" /><Relationship Type="http://schemas.openxmlformats.org/officeDocument/2006/relationships/theme" Target="/ppt/slideMasters/theme/theme1.xml" Id="R692562447a4b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a04557939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0524db7c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bbd637430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f7217797a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e5a12eb9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ddcc4d76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d41fe8fea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06c97ee9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