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a0e1e6ad7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76bbc51c842b4"/>
  </p:sldMasterIdLst>
  <p:sldIdLst>
    <p:sldId xmlns:r="http://schemas.openxmlformats.org/officeDocument/2006/relationships" id="256" r:id="R4c9414938ec14016"/>
    <p:sldId xmlns:r="http://schemas.openxmlformats.org/officeDocument/2006/relationships" id="257" r:id="Rf34d7a3592a94559"/>
    <p:sldId xmlns:r="http://schemas.openxmlformats.org/officeDocument/2006/relationships" id="258" r:id="Rfe1fe93f10194a1b"/>
    <p:sldId xmlns:r="http://schemas.openxmlformats.org/officeDocument/2006/relationships" id="259" r:id="R1ffa9c7ff65d4b3c"/>
    <p:sldId xmlns:r="http://schemas.openxmlformats.org/officeDocument/2006/relationships" id="260" r:id="R27a93be201074fe9"/>
    <p:sldId xmlns:r="http://schemas.openxmlformats.org/officeDocument/2006/relationships" id="261" r:id="R8db33e98c78c403f"/>
    <p:sldId xmlns:r="http://schemas.openxmlformats.org/officeDocument/2006/relationships" id="262" r:id="Rd69d07377a37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76bbc51c842b4" /><Relationship Type="http://schemas.openxmlformats.org/officeDocument/2006/relationships/slide" Target="/ppt/slides/slide1.xml" Id="R4c9414938ec14016" /><Relationship Type="http://schemas.openxmlformats.org/officeDocument/2006/relationships/slide" Target="/ppt/slides/slide2.xml" Id="Rf34d7a3592a94559" /><Relationship Type="http://schemas.openxmlformats.org/officeDocument/2006/relationships/slide" Target="/ppt/slides/slide3.xml" Id="Rfe1fe93f10194a1b" /><Relationship Type="http://schemas.openxmlformats.org/officeDocument/2006/relationships/slide" Target="/ppt/slides/slide4.xml" Id="R1ffa9c7ff65d4b3c" /><Relationship Type="http://schemas.openxmlformats.org/officeDocument/2006/relationships/slide" Target="/ppt/slides/slide5.xml" Id="R27a93be201074fe9" /><Relationship Type="http://schemas.openxmlformats.org/officeDocument/2006/relationships/slide" Target="/ppt/slides/slide6.xml" Id="R8db33e98c78c403f" /><Relationship Type="http://schemas.openxmlformats.org/officeDocument/2006/relationships/slide" Target="/ppt/slides/slide7.xml" Id="Rd69d07377a37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3226688d4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577f99564b43" /><Relationship Type="http://schemas.openxmlformats.org/officeDocument/2006/relationships/theme" Target="/ppt/slideMasters/theme/theme1.xml" Id="R67d681691ae6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7577f995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47ee7793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38964101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cd9a5ac8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3c14b3b6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0525f9a5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7c232b50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0f3bf2913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