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b7773c30a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d89eb331c4549"/>
  </p:sldMasterIdLst>
  <p:sldIdLst>
    <p:sldId xmlns:r="http://schemas.openxmlformats.org/officeDocument/2006/relationships" id="256" r:id="R07de4afb80d74a9a"/>
    <p:sldId xmlns:r="http://schemas.openxmlformats.org/officeDocument/2006/relationships" id="257" r:id="R5f9537ba6df14de3"/>
    <p:sldId xmlns:r="http://schemas.openxmlformats.org/officeDocument/2006/relationships" id="258" r:id="R061900be36f544d3"/>
    <p:sldId xmlns:r="http://schemas.openxmlformats.org/officeDocument/2006/relationships" id="259" r:id="R27a8a0ab60bf43a9"/>
    <p:sldId xmlns:r="http://schemas.openxmlformats.org/officeDocument/2006/relationships" id="260" r:id="Ra2ef01bbe2624b5e"/>
    <p:sldId xmlns:r="http://schemas.openxmlformats.org/officeDocument/2006/relationships" id="261" r:id="Rfa3a09ec1bf94414"/>
    <p:sldId xmlns:r="http://schemas.openxmlformats.org/officeDocument/2006/relationships" id="262" r:id="R30fcbc978447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d89eb331c4549" /><Relationship Type="http://schemas.openxmlformats.org/officeDocument/2006/relationships/slide" Target="/ppt/slides/slide1.xml" Id="R07de4afb80d74a9a" /><Relationship Type="http://schemas.openxmlformats.org/officeDocument/2006/relationships/slide" Target="/ppt/slides/slide2.xml" Id="R5f9537ba6df14de3" /><Relationship Type="http://schemas.openxmlformats.org/officeDocument/2006/relationships/slide" Target="/ppt/slides/slide3.xml" Id="R061900be36f544d3" /><Relationship Type="http://schemas.openxmlformats.org/officeDocument/2006/relationships/slide" Target="/ppt/slides/slide4.xml" Id="R27a8a0ab60bf43a9" /><Relationship Type="http://schemas.openxmlformats.org/officeDocument/2006/relationships/slide" Target="/ppt/slides/slide5.xml" Id="Ra2ef01bbe2624b5e" /><Relationship Type="http://schemas.openxmlformats.org/officeDocument/2006/relationships/slide" Target="/ppt/slides/slide6.xml" Id="Rfa3a09ec1bf94414" /><Relationship Type="http://schemas.openxmlformats.org/officeDocument/2006/relationships/slide" Target="/ppt/slides/slide7.xml" Id="R30fcbc978447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83886f9be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500974014da9" /><Relationship Type="http://schemas.openxmlformats.org/officeDocument/2006/relationships/theme" Target="/ppt/slideMasters/theme/theme1.xml" Id="R2460890427a0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350097401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f8c1a5f0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437dcd4e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834b80bc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097b82e2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277805a9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5f5a023ff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a6d67641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