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998fd2aef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4f894c05b491b"/>
  </p:sldMasterIdLst>
  <p:sldIdLst>
    <p:sldId xmlns:r="http://schemas.openxmlformats.org/officeDocument/2006/relationships" id="256" r:id="R7a6449fb77234e75"/>
    <p:sldId xmlns:r="http://schemas.openxmlformats.org/officeDocument/2006/relationships" id="257" r:id="R9f4c58d6239240f4"/>
    <p:sldId xmlns:r="http://schemas.openxmlformats.org/officeDocument/2006/relationships" id="258" r:id="R0058c68f0f3542e0"/>
    <p:sldId xmlns:r="http://schemas.openxmlformats.org/officeDocument/2006/relationships" id="259" r:id="R9b8a17b3b35a4edb"/>
    <p:sldId xmlns:r="http://schemas.openxmlformats.org/officeDocument/2006/relationships" id="260" r:id="R0d7daf8188f7495e"/>
    <p:sldId xmlns:r="http://schemas.openxmlformats.org/officeDocument/2006/relationships" id="261" r:id="Rdd84ce83f4a542b4"/>
    <p:sldId xmlns:r="http://schemas.openxmlformats.org/officeDocument/2006/relationships" id="262" r:id="R62ea36f8744f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4f894c05b491b" /><Relationship Type="http://schemas.openxmlformats.org/officeDocument/2006/relationships/slide" Target="/ppt/slides/slide1.xml" Id="R7a6449fb77234e75" /><Relationship Type="http://schemas.openxmlformats.org/officeDocument/2006/relationships/slide" Target="/ppt/slides/slide2.xml" Id="R9f4c58d6239240f4" /><Relationship Type="http://schemas.openxmlformats.org/officeDocument/2006/relationships/slide" Target="/ppt/slides/slide3.xml" Id="R0058c68f0f3542e0" /><Relationship Type="http://schemas.openxmlformats.org/officeDocument/2006/relationships/slide" Target="/ppt/slides/slide4.xml" Id="R9b8a17b3b35a4edb" /><Relationship Type="http://schemas.openxmlformats.org/officeDocument/2006/relationships/slide" Target="/ppt/slides/slide5.xml" Id="R0d7daf8188f7495e" /><Relationship Type="http://schemas.openxmlformats.org/officeDocument/2006/relationships/slide" Target="/ppt/slides/slide6.xml" Id="Rdd84ce83f4a542b4" /><Relationship Type="http://schemas.openxmlformats.org/officeDocument/2006/relationships/slide" Target="/ppt/slides/slide7.xml" Id="R62ea36f8744f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15d5baf55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ad1d34294289" /><Relationship Type="http://schemas.openxmlformats.org/officeDocument/2006/relationships/theme" Target="/ppt/slideMasters/theme/theme1.xml" Id="Rabf4c2ec4f98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1ad1d3429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e4a4b89a3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15c2d529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4ad2e0aa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665e52ef0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9802d1fc3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7fff40139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e47a3fb0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FGA INVEST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8 400 839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Straumsåsen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917 191 972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