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ddb0af4614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2f6bc1f534cdf"/>
  </p:sldMasterIdLst>
  <p:sldIdLst>
    <p:sldId xmlns:r="http://schemas.openxmlformats.org/officeDocument/2006/relationships" id="256" r:id="R9b635680c21f4434"/>
    <p:sldId xmlns:r="http://schemas.openxmlformats.org/officeDocument/2006/relationships" id="257" r:id="R9aae81c6aecb462f"/>
    <p:sldId xmlns:r="http://schemas.openxmlformats.org/officeDocument/2006/relationships" id="258" r:id="R84ba13d6e9064ee6"/>
    <p:sldId xmlns:r="http://schemas.openxmlformats.org/officeDocument/2006/relationships" id="259" r:id="R4ea6f420f42143c9"/>
    <p:sldId xmlns:r="http://schemas.openxmlformats.org/officeDocument/2006/relationships" id="260" r:id="Ra18dc34d050b4a67"/>
    <p:sldId xmlns:r="http://schemas.openxmlformats.org/officeDocument/2006/relationships" id="261" r:id="R3558a12b4d1740aa"/>
    <p:sldId xmlns:r="http://schemas.openxmlformats.org/officeDocument/2006/relationships" id="262" r:id="R89eee93930a4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2f6bc1f534cdf" /><Relationship Type="http://schemas.openxmlformats.org/officeDocument/2006/relationships/slide" Target="/ppt/slides/slide1.xml" Id="R9b635680c21f4434" /><Relationship Type="http://schemas.openxmlformats.org/officeDocument/2006/relationships/slide" Target="/ppt/slides/slide2.xml" Id="R9aae81c6aecb462f" /><Relationship Type="http://schemas.openxmlformats.org/officeDocument/2006/relationships/slide" Target="/ppt/slides/slide3.xml" Id="R84ba13d6e9064ee6" /><Relationship Type="http://schemas.openxmlformats.org/officeDocument/2006/relationships/slide" Target="/ppt/slides/slide4.xml" Id="R4ea6f420f42143c9" /><Relationship Type="http://schemas.openxmlformats.org/officeDocument/2006/relationships/slide" Target="/ppt/slides/slide5.xml" Id="Ra18dc34d050b4a67" /><Relationship Type="http://schemas.openxmlformats.org/officeDocument/2006/relationships/slide" Target="/ppt/slides/slide6.xml" Id="R3558a12b4d1740aa" /><Relationship Type="http://schemas.openxmlformats.org/officeDocument/2006/relationships/slide" Target="/ppt/slides/slide7.xml" Id="R89eee93930a4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42d264429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baa4fb1d5498d" /><Relationship Type="http://schemas.openxmlformats.org/officeDocument/2006/relationships/theme" Target="/ppt/slideMasters/theme/theme1.xml" Id="R077d4c4cc639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ebaa4fb1d5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27462b35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2623b9f8b47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7310de07b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4fe72796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07e090f804e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be1f3e5342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17226c57243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