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e58cb4286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522687d824b84"/>
  </p:sldMasterIdLst>
  <p:sldIdLst>
    <p:sldId xmlns:r="http://schemas.openxmlformats.org/officeDocument/2006/relationships" id="256" r:id="R64e2f4889ed244cd"/>
    <p:sldId xmlns:r="http://schemas.openxmlformats.org/officeDocument/2006/relationships" id="257" r:id="R4426c7d3be2341de"/>
    <p:sldId xmlns:r="http://schemas.openxmlformats.org/officeDocument/2006/relationships" id="258" r:id="R3f843295e341442c"/>
    <p:sldId xmlns:r="http://schemas.openxmlformats.org/officeDocument/2006/relationships" id="259" r:id="R42b49c84569c4662"/>
    <p:sldId xmlns:r="http://schemas.openxmlformats.org/officeDocument/2006/relationships" id="260" r:id="R75157e7590a44a21"/>
    <p:sldId xmlns:r="http://schemas.openxmlformats.org/officeDocument/2006/relationships" id="261" r:id="R955edd67a22149cd"/>
    <p:sldId xmlns:r="http://schemas.openxmlformats.org/officeDocument/2006/relationships" id="262" r:id="R785b0d186ae7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522687d824b84" /><Relationship Type="http://schemas.openxmlformats.org/officeDocument/2006/relationships/slide" Target="/ppt/slides/slide1.xml" Id="R64e2f4889ed244cd" /><Relationship Type="http://schemas.openxmlformats.org/officeDocument/2006/relationships/slide" Target="/ppt/slides/slide2.xml" Id="R4426c7d3be2341de" /><Relationship Type="http://schemas.openxmlformats.org/officeDocument/2006/relationships/slide" Target="/ppt/slides/slide3.xml" Id="R3f843295e341442c" /><Relationship Type="http://schemas.openxmlformats.org/officeDocument/2006/relationships/slide" Target="/ppt/slides/slide4.xml" Id="R42b49c84569c4662" /><Relationship Type="http://schemas.openxmlformats.org/officeDocument/2006/relationships/slide" Target="/ppt/slides/slide5.xml" Id="R75157e7590a44a21" /><Relationship Type="http://schemas.openxmlformats.org/officeDocument/2006/relationships/slide" Target="/ppt/slides/slide6.xml" Id="R955edd67a22149cd" /><Relationship Type="http://schemas.openxmlformats.org/officeDocument/2006/relationships/slide" Target="/ppt/slides/slide7.xml" Id="R785b0d186ae7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cae161c0c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4b79c69d84037" /><Relationship Type="http://schemas.openxmlformats.org/officeDocument/2006/relationships/theme" Target="/ppt/slideMasters/theme/theme1.xml" Id="R064e37b60b29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4b79c69d8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41fa1600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4ce5916c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c07a317f2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4c291e20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784e15d4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cde6ca8e643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1cecc9804b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PARTNER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3 327 541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6 018 929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Lostajet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PARTNER AS</a:t>
            </a:r>
          </a:p>
        </p:txBody>
      </p:sp>
    </p:spTree>
  </p:cSld>
  <p:clrMapOvr>
    <a:masterClrMapping xmlns:a="http://schemas.openxmlformats.org/drawingml/2006/main"/>
  </p:clrMapOvr>
</p:sld>
</file>