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9e07acfae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9cc4071794cc8"/>
  </p:sldMasterIdLst>
  <p:sldIdLst>
    <p:sldId xmlns:r="http://schemas.openxmlformats.org/officeDocument/2006/relationships" id="256" r:id="R4980fb0206214fcd"/>
    <p:sldId xmlns:r="http://schemas.openxmlformats.org/officeDocument/2006/relationships" id="257" r:id="Rfeba4b92248542ba"/>
    <p:sldId xmlns:r="http://schemas.openxmlformats.org/officeDocument/2006/relationships" id="258" r:id="R8ba7560c439b4201"/>
    <p:sldId xmlns:r="http://schemas.openxmlformats.org/officeDocument/2006/relationships" id="259" r:id="Ra030191122f44788"/>
    <p:sldId xmlns:r="http://schemas.openxmlformats.org/officeDocument/2006/relationships" id="260" r:id="R86a0a624e8fb499c"/>
    <p:sldId xmlns:r="http://schemas.openxmlformats.org/officeDocument/2006/relationships" id="261" r:id="Rec51cbcc95a9408e"/>
    <p:sldId xmlns:r="http://schemas.openxmlformats.org/officeDocument/2006/relationships" id="262" r:id="R4636f7957183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9cc4071794cc8" /><Relationship Type="http://schemas.openxmlformats.org/officeDocument/2006/relationships/slide" Target="/ppt/slides/slide1.xml" Id="R4980fb0206214fcd" /><Relationship Type="http://schemas.openxmlformats.org/officeDocument/2006/relationships/slide" Target="/ppt/slides/slide2.xml" Id="Rfeba4b92248542ba" /><Relationship Type="http://schemas.openxmlformats.org/officeDocument/2006/relationships/slide" Target="/ppt/slides/slide3.xml" Id="R8ba7560c439b4201" /><Relationship Type="http://schemas.openxmlformats.org/officeDocument/2006/relationships/slide" Target="/ppt/slides/slide4.xml" Id="Ra030191122f44788" /><Relationship Type="http://schemas.openxmlformats.org/officeDocument/2006/relationships/slide" Target="/ppt/slides/slide5.xml" Id="R86a0a624e8fb499c" /><Relationship Type="http://schemas.openxmlformats.org/officeDocument/2006/relationships/slide" Target="/ppt/slides/slide6.xml" Id="Rec51cbcc95a9408e" /><Relationship Type="http://schemas.openxmlformats.org/officeDocument/2006/relationships/slide" Target="/ppt/slides/slide7.xml" Id="R4636f7957183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1e51760f2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f316b700a41f7" /><Relationship Type="http://schemas.openxmlformats.org/officeDocument/2006/relationships/theme" Target="/ppt/slideMasters/theme/theme1.xml" Id="R86b9ea6b5639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f316b700a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30a7ecff2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dd1862f5b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fbe6ec6b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93bbcbd3d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0df314979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753e4463b4f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dace3055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BAADE 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Ostadalsveien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