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64f98377e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dd3496f804290"/>
  </p:sldMasterIdLst>
  <p:sldIdLst>
    <p:sldId xmlns:r="http://schemas.openxmlformats.org/officeDocument/2006/relationships" id="256" r:id="R4a2be8af58614314"/>
    <p:sldId xmlns:r="http://schemas.openxmlformats.org/officeDocument/2006/relationships" id="257" r:id="R034970a649bf4cda"/>
    <p:sldId xmlns:r="http://schemas.openxmlformats.org/officeDocument/2006/relationships" id="258" r:id="Rd190cfb872744c2b"/>
    <p:sldId xmlns:r="http://schemas.openxmlformats.org/officeDocument/2006/relationships" id="259" r:id="R914d39257712437f"/>
    <p:sldId xmlns:r="http://schemas.openxmlformats.org/officeDocument/2006/relationships" id="260" r:id="Rac7cafff1ad44fdc"/>
    <p:sldId xmlns:r="http://schemas.openxmlformats.org/officeDocument/2006/relationships" id="261" r:id="R1c8fe2d287a34902"/>
    <p:sldId xmlns:r="http://schemas.openxmlformats.org/officeDocument/2006/relationships" id="262" r:id="Rb45510b91787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dd3496f804290" /><Relationship Type="http://schemas.openxmlformats.org/officeDocument/2006/relationships/slide" Target="/ppt/slides/slide1.xml" Id="R4a2be8af58614314" /><Relationship Type="http://schemas.openxmlformats.org/officeDocument/2006/relationships/slide" Target="/ppt/slides/slide2.xml" Id="R034970a649bf4cda" /><Relationship Type="http://schemas.openxmlformats.org/officeDocument/2006/relationships/slide" Target="/ppt/slides/slide3.xml" Id="Rd190cfb872744c2b" /><Relationship Type="http://schemas.openxmlformats.org/officeDocument/2006/relationships/slide" Target="/ppt/slides/slide4.xml" Id="R914d39257712437f" /><Relationship Type="http://schemas.openxmlformats.org/officeDocument/2006/relationships/slide" Target="/ppt/slides/slide5.xml" Id="Rac7cafff1ad44fdc" /><Relationship Type="http://schemas.openxmlformats.org/officeDocument/2006/relationships/slide" Target="/ppt/slides/slide6.xml" Id="R1c8fe2d287a34902" /><Relationship Type="http://schemas.openxmlformats.org/officeDocument/2006/relationships/slide" Target="/ppt/slides/slide7.xml" Id="Rb45510b91787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e25d3c1b8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d319f5e4e4b99" /><Relationship Type="http://schemas.openxmlformats.org/officeDocument/2006/relationships/theme" Target="/ppt/slideMasters/theme/theme1.xml" Id="R8fb90122804a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d319f5e4e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adacd4d0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e567f2fd7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df3aea0d4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21ba51e51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dbb53c11b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fda093f6c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3b63fbf6b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