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862f2012724b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487224c4c6446b"/>
  </p:sldMasterIdLst>
  <p:sldIdLst>
    <p:sldId xmlns:r="http://schemas.openxmlformats.org/officeDocument/2006/relationships" id="256" r:id="Rbac85d9680b94325"/>
    <p:sldId xmlns:r="http://schemas.openxmlformats.org/officeDocument/2006/relationships" id="257" r:id="Ra963e317cc53417a"/>
    <p:sldId xmlns:r="http://schemas.openxmlformats.org/officeDocument/2006/relationships" id="258" r:id="R86bf9dfb29ee481d"/>
    <p:sldId xmlns:r="http://schemas.openxmlformats.org/officeDocument/2006/relationships" id="259" r:id="R5262433b924741a6"/>
    <p:sldId xmlns:r="http://schemas.openxmlformats.org/officeDocument/2006/relationships" id="260" r:id="R6592a119b94c4b6f"/>
    <p:sldId xmlns:r="http://schemas.openxmlformats.org/officeDocument/2006/relationships" id="261" r:id="Rcbad7386a7a84572"/>
    <p:sldId xmlns:r="http://schemas.openxmlformats.org/officeDocument/2006/relationships" id="262" r:id="R801e7f3c577f42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487224c4c6446b" /><Relationship Type="http://schemas.openxmlformats.org/officeDocument/2006/relationships/slide" Target="/ppt/slides/slide1.xml" Id="Rbac85d9680b94325" /><Relationship Type="http://schemas.openxmlformats.org/officeDocument/2006/relationships/slide" Target="/ppt/slides/slide2.xml" Id="Ra963e317cc53417a" /><Relationship Type="http://schemas.openxmlformats.org/officeDocument/2006/relationships/slide" Target="/ppt/slides/slide3.xml" Id="R86bf9dfb29ee481d" /><Relationship Type="http://schemas.openxmlformats.org/officeDocument/2006/relationships/slide" Target="/ppt/slides/slide4.xml" Id="R5262433b924741a6" /><Relationship Type="http://schemas.openxmlformats.org/officeDocument/2006/relationships/slide" Target="/ppt/slides/slide5.xml" Id="R6592a119b94c4b6f" /><Relationship Type="http://schemas.openxmlformats.org/officeDocument/2006/relationships/slide" Target="/ppt/slides/slide6.xml" Id="Rcbad7386a7a84572" /><Relationship Type="http://schemas.openxmlformats.org/officeDocument/2006/relationships/slide" Target="/ppt/slides/slide7.xml" Id="R801e7f3c577f42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83701cf37f49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3b1b61d0b4ed6" /><Relationship Type="http://schemas.openxmlformats.org/officeDocument/2006/relationships/theme" Target="/ppt/slideMasters/theme/theme1.xml" Id="Rc385a30860994a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a3b1b61d0b4e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bf29c247341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2ceba87ca44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15bfecb7348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3880c22f44e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6f8c7b38e45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ce1ed283f44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cb80bfdda43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Brødr. Øyehaug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Brødr. Øyehaug A/S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15 239 829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−2 129 975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−1 505 403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16 604 208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20 255 927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HOMLONG ELSE-KARIN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HOVDENAKK AASE ØYEHAUG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LIV BENTE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HANS OLAV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VEBJØRN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VIDAR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Ripateigane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917 509 336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