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58e9e378e4d401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729ac46faaf47b2"/>
  </p:sldMasterIdLst>
  <p:sldIdLst>
    <p:sldId xmlns:r="http://schemas.openxmlformats.org/officeDocument/2006/relationships" id="256" r:id="R5dad50fbaacb4c99"/>
    <p:sldId xmlns:r="http://schemas.openxmlformats.org/officeDocument/2006/relationships" id="257" r:id="R13f9e8245b0746c7"/>
    <p:sldId xmlns:r="http://schemas.openxmlformats.org/officeDocument/2006/relationships" id="258" r:id="R7f4372b404744c55"/>
    <p:sldId xmlns:r="http://schemas.openxmlformats.org/officeDocument/2006/relationships" id="259" r:id="Rc3a17b316f9f4bc6"/>
    <p:sldId xmlns:r="http://schemas.openxmlformats.org/officeDocument/2006/relationships" id="260" r:id="R3d59ab3ef6f84bc5"/>
    <p:sldId xmlns:r="http://schemas.openxmlformats.org/officeDocument/2006/relationships" id="261" r:id="Raa3a9f7caf5941b3"/>
    <p:sldId xmlns:r="http://schemas.openxmlformats.org/officeDocument/2006/relationships" id="262" r:id="Rfcafaf20db324d7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729ac46faaf47b2" /><Relationship Type="http://schemas.openxmlformats.org/officeDocument/2006/relationships/slide" Target="/ppt/slides/slide1.xml" Id="R5dad50fbaacb4c99" /><Relationship Type="http://schemas.openxmlformats.org/officeDocument/2006/relationships/slide" Target="/ppt/slides/slide2.xml" Id="R13f9e8245b0746c7" /><Relationship Type="http://schemas.openxmlformats.org/officeDocument/2006/relationships/slide" Target="/ppt/slides/slide3.xml" Id="R7f4372b404744c55" /><Relationship Type="http://schemas.openxmlformats.org/officeDocument/2006/relationships/slide" Target="/ppt/slides/slide4.xml" Id="Rc3a17b316f9f4bc6" /><Relationship Type="http://schemas.openxmlformats.org/officeDocument/2006/relationships/slide" Target="/ppt/slides/slide5.xml" Id="R3d59ab3ef6f84bc5" /><Relationship Type="http://schemas.openxmlformats.org/officeDocument/2006/relationships/slide" Target="/ppt/slides/slide6.xml" Id="Raa3a9f7caf5941b3" /><Relationship Type="http://schemas.openxmlformats.org/officeDocument/2006/relationships/slide" Target="/ppt/slides/slide7.xml" Id="Rfcafaf20db324d7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70914aca32f4e1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6ae11b27404197" /><Relationship Type="http://schemas.openxmlformats.org/officeDocument/2006/relationships/theme" Target="/ppt/slideMasters/theme/theme1.xml" Id="Rc49b4ac9302b4ba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a6ae11b2740419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a099f8a109432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de5f66a7954fc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9154b8cf37437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3b0d685a0c43e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61c75722f24ec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7ac8eb4436478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ff98075358458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VØ PARTNER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VØ PARTNER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VØ PARTNER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VØ PARTNER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VØ PARTNER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VØ PARTNER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−26 961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3 483 347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5 045 003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8 629 983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VØ PARTNER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AH PARTNER AS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ALEIS INVEST AS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EØA INVEST AS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ONSHUS INVEST AS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VEIBY INVEST AS  –  20,0 %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VØ PARTNER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917 518 998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VØ PARTNER AS</a:t>
            </a:r>
          </a:p>
        </p:txBody>
      </p:sp>
    </p:spTree>
  </p:cSld>
  <p:clrMapOvr>
    <a:masterClrMapping xmlns:a="http://schemas.openxmlformats.org/drawingml/2006/main"/>
  </p:clrMapOvr>
</p:sld>
</file>