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95affa98c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9351426a447e8"/>
  </p:sldMasterIdLst>
  <p:sldIdLst>
    <p:sldId xmlns:r="http://schemas.openxmlformats.org/officeDocument/2006/relationships" id="256" r:id="R5329f0fcea434b14"/>
    <p:sldId xmlns:r="http://schemas.openxmlformats.org/officeDocument/2006/relationships" id="257" r:id="Rad7a908a14ef4e54"/>
    <p:sldId xmlns:r="http://schemas.openxmlformats.org/officeDocument/2006/relationships" id="258" r:id="Rffba73334f5549a2"/>
    <p:sldId xmlns:r="http://schemas.openxmlformats.org/officeDocument/2006/relationships" id="259" r:id="Re16496f31e4146c9"/>
    <p:sldId xmlns:r="http://schemas.openxmlformats.org/officeDocument/2006/relationships" id="260" r:id="Rc9303fde5ed9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9351426a447e8" /><Relationship Type="http://schemas.openxmlformats.org/officeDocument/2006/relationships/slide" Target="/ppt/slides/slide1.xml" Id="R5329f0fcea434b14" /><Relationship Type="http://schemas.openxmlformats.org/officeDocument/2006/relationships/slide" Target="/ppt/slides/slide2.xml" Id="Rad7a908a14ef4e54" /><Relationship Type="http://schemas.openxmlformats.org/officeDocument/2006/relationships/slide" Target="/ppt/slides/slide3.xml" Id="Rffba73334f5549a2" /><Relationship Type="http://schemas.openxmlformats.org/officeDocument/2006/relationships/slide" Target="/ppt/slides/slide4.xml" Id="Re16496f31e4146c9" /><Relationship Type="http://schemas.openxmlformats.org/officeDocument/2006/relationships/slide" Target="/ppt/slides/slide5.xml" Id="Rc9303fde5ed9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6ff9753cc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aa20c98147f1" /><Relationship Type="http://schemas.openxmlformats.org/officeDocument/2006/relationships/theme" Target="/ppt/slideMasters/theme/theme1.xml" Id="Ra82e1509577d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9aa20c981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89d09ed8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cf2a16a9d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52799d90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56d7f31d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8ad31351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