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e18a4a798e4c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905261b3cc48c2"/>
  </p:sldMasterIdLst>
  <p:sldIdLst>
    <p:sldId xmlns:r="http://schemas.openxmlformats.org/officeDocument/2006/relationships" id="256" r:id="R6d3fc5789d584a48"/>
    <p:sldId xmlns:r="http://schemas.openxmlformats.org/officeDocument/2006/relationships" id="257" r:id="R1d1139f3537a46b2"/>
    <p:sldId xmlns:r="http://schemas.openxmlformats.org/officeDocument/2006/relationships" id="258" r:id="Re560cd50caeb4c56"/>
    <p:sldId xmlns:r="http://schemas.openxmlformats.org/officeDocument/2006/relationships" id="259" r:id="R4aed4153d1c74b37"/>
    <p:sldId xmlns:r="http://schemas.openxmlformats.org/officeDocument/2006/relationships" id="260" r:id="R5988048a0b0a4e40"/>
    <p:sldId xmlns:r="http://schemas.openxmlformats.org/officeDocument/2006/relationships" id="261" r:id="R8d4893500af1493a"/>
    <p:sldId xmlns:r="http://schemas.openxmlformats.org/officeDocument/2006/relationships" id="262" r:id="Rd65ac9752ea345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905261b3cc48c2" /><Relationship Type="http://schemas.openxmlformats.org/officeDocument/2006/relationships/slide" Target="/ppt/slides/slide1.xml" Id="R6d3fc5789d584a48" /><Relationship Type="http://schemas.openxmlformats.org/officeDocument/2006/relationships/slide" Target="/ppt/slides/slide2.xml" Id="R1d1139f3537a46b2" /><Relationship Type="http://schemas.openxmlformats.org/officeDocument/2006/relationships/slide" Target="/ppt/slides/slide3.xml" Id="Re560cd50caeb4c56" /><Relationship Type="http://schemas.openxmlformats.org/officeDocument/2006/relationships/slide" Target="/ppt/slides/slide4.xml" Id="R4aed4153d1c74b37" /><Relationship Type="http://schemas.openxmlformats.org/officeDocument/2006/relationships/slide" Target="/ppt/slides/slide5.xml" Id="R5988048a0b0a4e40" /><Relationship Type="http://schemas.openxmlformats.org/officeDocument/2006/relationships/slide" Target="/ppt/slides/slide6.xml" Id="R8d4893500af1493a" /><Relationship Type="http://schemas.openxmlformats.org/officeDocument/2006/relationships/slide" Target="/ppt/slides/slide7.xml" Id="Rd65ac9752ea345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144148fbef42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12c6c3680409e" /><Relationship Type="http://schemas.openxmlformats.org/officeDocument/2006/relationships/theme" Target="/ppt/slideMasters/theme/theme1.xml" Id="R3e3ddb32d50a46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d12c6c368040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7f9ae0bbf47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e8580b4f946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e1309b0194f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7e891b40b46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0fb5763044c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a3b41cc6542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54e30753942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FJELLSETH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FJELLSETH HOLDING AS ble etablert [år] og holder til i Nesoddtangen.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−114 233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−69 811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35 330 117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35 954 457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ARTHUR HODNUNGSETH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Tyristubben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1452 Nesoddtangen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917 546 886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FJELLSETH HOLDING AS</a:t>
            </a:r>
          </a:p>
        </p:txBody>
      </p:sp>
    </p:spTree>
  </p:cSld>
  <p:clrMapOvr>
    <a:masterClrMapping xmlns:a="http://schemas.openxmlformats.org/drawingml/2006/main"/>
  </p:clrMapOvr>
</p:sld>
</file>