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8fb13ef8a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ce13694e8499c"/>
  </p:sldMasterIdLst>
  <p:sldIdLst>
    <p:sldId xmlns:r="http://schemas.openxmlformats.org/officeDocument/2006/relationships" id="256" r:id="R5b615c4f3fa64e18"/>
    <p:sldId xmlns:r="http://schemas.openxmlformats.org/officeDocument/2006/relationships" id="257" r:id="R9a27915174554153"/>
    <p:sldId xmlns:r="http://schemas.openxmlformats.org/officeDocument/2006/relationships" id="258" r:id="R12ddacf93ee84e36"/>
    <p:sldId xmlns:r="http://schemas.openxmlformats.org/officeDocument/2006/relationships" id="259" r:id="R8a6ec042ecb849e0"/>
    <p:sldId xmlns:r="http://schemas.openxmlformats.org/officeDocument/2006/relationships" id="260" r:id="Rd6d7722bacdf4af0"/>
    <p:sldId xmlns:r="http://schemas.openxmlformats.org/officeDocument/2006/relationships" id="261" r:id="R7c52957fb32847a9"/>
    <p:sldId xmlns:r="http://schemas.openxmlformats.org/officeDocument/2006/relationships" id="262" r:id="Raa62645345f6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ce13694e8499c" /><Relationship Type="http://schemas.openxmlformats.org/officeDocument/2006/relationships/slide" Target="/ppt/slides/slide1.xml" Id="R5b615c4f3fa64e18" /><Relationship Type="http://schemas.openxmlformats.org/officeDocument/2006/relationships/slide" Target="/ppt/slides/slide2.xml" Id="R9a27915174554153" /><Relationship Type="http://schemas.openxmlformats.org/officeDocument/2006/relationships/slide" Target="/ppt/slides/slide3.xml" Id="R12ddacf93ee84e36" /><Relationship Type="http://schemas.openxmlformats.org/officeDocument/2006/relationships/slide" Target="/ppt/slides/slide4.xml" Id="R8a6ec042ecb849e0" /><Relationship Type="http://schemas.openxmlformats.org/officeDocument/2006/relationships/slide" Target="/ppt/slides/slide5.xml" Id="Rd6d7722bacdf4af0" /><Relationship Type="http://schemas.openxmlformats.org/officeDocument/2006/relationships/slide" Target="/ppt/slides/slide6.xml" Id="R7c52957fb32847a9" /><Relationship Type="http://schemas.openxmlformats.org/officeDocument/2006/relationships/slide" Target="/ppt/slides/slide7.xml" Id="Raa62645345f6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1cb0dcf02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9048f3a746f4" /><Relationship Type="http://schemas.openxmlformats.org/officeDocument/2006/relationships/theme" Target="/ppt/slideMasters/theme/theme1.xml" Id="R92417828e00d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79048f3a7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0ee18e72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a910ee56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96b0072e8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1313c519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f1134004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294a58e2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168c57efd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216 435 336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216 466 156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52,8 %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