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76c68f55d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d9c01bcc74352"/>
  </p:sldMasterIdLst>
  <p:sldIdLst>
    <p:sldId xmlns:r="http://schemas.openxmlformats.org/officeDocument/2006/relationships" id="256" r:id="R69b0855c76d841cc"/>
    <p:sldId xmlns:r="http://schemas.openxmlformats.org/officeDocument/2006/relationships" id="257" r:id="R7f7db67dd1f64c41"/>
    <p:sldId xmlns:r="http://schemas.openxmlformats.org/officeDocument/2006/relationships" id="258" r:id="Rf1f56538c1424ca9"/>
    <p:sldId xmlns:r="http://schemas.openxmlformats.org/officeDocument/2006/relationships" id="259" r:id="R9bc0d18e482d439a"/>
    <p:sldId xmlns:r="http://schemas.openxmlformats.org/officeDocument/2006/relationships" id="260" r:id="Rfb6422badd49433a"/>
    <p:sldId xmlns:r="http://schemas.openxmlformats.org/officeDocument/2006/relationships" id="261" r:id="Rd0d0f2e9dea648eb"/>
    <p:sldId xmlns:r="http://schemas.openxmlformats.org/officeDocument/2006/relationships" id="262" r:id="Rc380e77ab581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d9c01bcc74352" /><Relationship Type="http://schemas.openxmlformats.org/officeDocument/2006/relationships/slide" Target="/ppt/slides/slide1.xml" Id="R69b0855c76d841cc" /><Relationship Type="http://schemas.openxmlformats.org/officeDocument/2006/relationships/slide" Target="/ppt/slides/slide2.xml" Id="R7f7db67dd1f64c41" /><Relationship Type="http://schemas.openxmlformats.org/officeDocument/2006/relationships/slide" Target="/ppt/slides/slide3.xml" Id="Rf1f56538c1424ca9" /><Relationship Type="http://schemas.openxmlformats.org/officeDocument/2006/relationships/slide" Target="/ppt/slides/slide4.xml" Id="R9bc0d18e482d439a" /><Relationship Type="http://schemas.openxmlformats.org/officeDocument/2006/relationships/slide" Target="/ppt/slides/slide5.xml" Id="Rfb6422badd49433a" /><Relationship Type="http://schemas.openxmlformats.org/officeDocument/2006/relationships/slide" Target="/ppt/slides/slide6.xml" Id="Rd0d0f2e9dea648eb" /><Relationship Type="http://schemas.openxmlformats.org/officeDocument/2006/relationships/slide" Target="/ppt/slides/slide7.xml" Id="Rc380e77ab581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31b1d9f0f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94e9e4db04309" /><Relationship Type="http://schemas.openxmlformats.org/officeDocument/2006/relationships/theme" Target="/ppt/slideMasters/theme/theme1.xml" Id="Rbd0808492481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94e9e4db043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f866248fb43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48514b449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e6ed9cd5a48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6d6aad23c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8e4f7dea145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aec37aea1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ecc73239849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richard.hynne@live.no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917 688 761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