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d8c65eb59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36f7278304588"/>
  </p:sldMasterIdLst>
  <p:sldIdLst>
    <p:sldId xmlns:r="http://schemas.openxmlformats.org/officeDocument/2006/relationships" id="256" r:id="R2a5b789e30ee47e7"/>
    <p:sldId xmlns:r="http://schemas.openxmlformats.org/officeDocument/2006/relationships" id="257" r:id="R4c292949ed6a4d2f"/>
    <p:sldId xmlns:r="http://schemas.openxmlformats.org/officeDocument/2006/relationships" id="258" r:id="Rccfe88fc35a24532"/>
    <p:sldId xmlns:r="http://schemas.openxmlformats.org/officeDocument/2006/relationships" id="259" r:id="R79a0b9b11f4b4d9e"/>
    <p:sldId xmlns:r="http://schemas.openxmlformats.org/officeDocument/2006/relationships" id="260" r:id="Rd4055639d38e45a4"/>
    <p:sldId xmlns:r="http://schemas.openxmlformats.org/officeDocument/2006/relationships" id="261" r:id="R8227670422f248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36f7278304588" /><Relationship Type="http://schemas.openxmlformats.org/officeDocument/2006/relationships/slide" Target="/ppt/slides/slide1.xml" Id="R2a5b789e30ee47e7" /><Relationship Type="http://schemas.openxmlformats.org/officeDocument/2006/relationships/slide" Target="/ppt/slides/slide2.xml" Id="R4c292949ed6a4d2f" /><Relationship Type="http://schemas.openxmlformats.org/officeDocument/2006/relationships/slide" Target="/ppt/slides/slide3.xml" Id="Rccfe88fc35a24532" /><Relationship Type="http://schemas.openxmlformats.org/officeDocument/2006/relationships/slide" Target="/ppt/slides/slide4.xml" Id="R79a0b9b11f4b4d9e" /><Relationship Type="http://schemas.openxmlformats.org/officeDocument/2006/relationships/slide" Target="/ppt/slides/slide5.xml" Id="Rd4055639d38e45a4" /><Relationship Type="http://schemas.openxmlformats.org/officeDocument/2006/relationships/slide" Target="/ppt/slides/slide6.xml" Id="R8227670422f248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f2ff1f151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2c2ed9d6d400d" /><Relationship Type="http://schemas.openxmlformats.org/officeDocument/2006/relationships/theme" Target="/ppt/slideMasters/theme/theme1.xml" Id="R6388e8e49ca8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2c2ed9d6d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505b7619f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53262b28142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ce2eae449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2f781fa6148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11583a8d4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1de5bc531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