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911414191347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e5e5bc8cb43f6"/>
  </p:sldMasterIdLst>
  <p:sldIdLst>
    <p:sldId xmlns:r="http://schemas.openxmlformats.org/officeDocument/2006/relationships" id="256" r:id="R461a7dafa69349d3"/>
    <p:sldId xmlns:r="http://schemas.openxmlformats.org/officeDocument/2006/relationships" id="257" r:id="R79971f8004774735"/>
    <p:sldId xmlns:r="http://schemas.openxmlformats.org/officeDocument/2006/relationships" id="258" r:id="R0ff53775341b4f3c"/>
    <p:sldId xmlns:r="http://schemas.openxmlformats.org/officeDocument/2006/relationships" id="259" r:id="Ra5512774c88b4f73"/>
    <p:sldId xmlns:r="http://schemas.openxmlformats.org/officeDocument/2006/relationships" id="260" r:id="Rded0544d053541ad"/>
    <p:sldId xmlns:r="http://schemas.openxmlformats.org/officeDocument/2006/relationships" id="261" r:id="R6972ade998d6434c"/>
    <p:sldId xmlns:r="http://schemas.openxmlformats.org/officeDocument/2006/relationships" id="262" r:id="R80bb0e8070914e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e5e5bc8cb43f6" /><Relationship Type="http://schemas.openxmlformats.org/officeDocument/2006/relationships/slide" Target="/ppt/slides/slide1.xml" Id="R461a7dafa69349d3" /><Relationship Type="http://schemas.openxmlformats.org/officeDocument/2006/relationships/slide" Target="/ppt/slides/slide2.xml" Id="R79971f8004774735" /><Relationship Type="http://schemas.openxmlformats.org/officeDocument/2006/relationships/slide" Target="/ppt/slides/slide3.xml" Id="R0ff53775341b4f3c" /><Relationship Type="http://schemas.openxmlformats.org/officeDocument/2006/relationships/slide" Target="/ppt/slides/slide4.xml" Id="Ra5512774c88b4f73" /><Relationship Type="http://schemas.openxmlformats.org/officeDocument/2006/relationships/slide" Target="/ppt/slides/slide5.xml" Id="Rded0544d053541ad" /><Relationship Type="http://schemas.openxmlformats.org/officeDocument/2006/relationships/slide" Target="/ppt/slides/slide6.xml" Id="R6972ade998d6434c" /><Relationship Type="http://schemas.openxmlformats.org/officeDocument/2006/relationships/slide" Target="/ppt/slides/slide7.xml" Id="R80bb0e8070914e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f75a8712e42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5441a91da4da4" /><Relationship Type="http://schemas.openxmlformats.org/officeDocument/2006/relationships/theme" Target="/ppt/slideMasters/theme/theme1.xml" Id="Rb8732be3fc7345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5441a91da4d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6a7e7dc5d42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425c81dd6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c83ed7c03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7a53a76014a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211b786da4a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37678030f47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f1e48cb8646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29 922 666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30 090 721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Skogfaret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