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2001bfcfad40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2507af7b44323"/>
  </p:sldMasterIdLst>
  <p:sldIdLst>
    <p:sldId xmlns:r="http://schemas.openxmlformats.org/officeDocument/2006/relationships" id="256" r:id="Rb3dd1f5902024769"/>
    <p:sldId xmlns:r="http://schemas.openxmlformats.org/officeDocument/2006/relationships" id="257" r:id="R1b7c5d3136b54c96"/>
    <p:sldId xmlns:r="http://schemas.openxmlformats.org/officeDocument/2006/relationships" id="258" r:id="R0cfb90553ba345ec"/>
    <p:sldId xmlns:r="http://schemas.openxmlformats.org/officeDocument/2006/relationships" id="259" r:id="Rff718f0620494bfe"/>
    <p:sldId xmlns:r="http://schemas.openxmlformats.org/officeDocument/2006/relationships" id="260" r:id="R93979219db224555"/>
    <p:sldId xmlns:r="http://schemas.openxmlformats.org/officeDocument/2006/relationships" id="261" r:id="R48640e490dd442cb"/>
    <p:sldId xmlns:r="http://schemas.openxmlformats.org/officeDocument/2006/relationships" id="262" r:id="Rb73f8e4465af4a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2507af7b44323" /><Relationship Type="http://schemas.openxmlformats.org/officeDocument/2006/relationships/slide" Target="/ppt/slides/slide1.xml" Id="Rb3dd1f5902024769" /><Relationship Type="http://schemas.openxmlformats.org/officeDocument/2006/relationships/slide" Target="/ppt/slides/slide2.xml" Id="R1b7c5d3136b54c96" /><Relationship Type="http://schemas.openxmlformats.org/officeDocument/2006/relationships/slide" Target="/ppt/slides/slide3.xml" Id="R0cfb90553ba345ec" /><Relationship Type="http://schemas.openxmlformats.org/officeDocument/2006/relationships/slide" Target="/ppt/slides/slide4.xml" Id="Rff718f0620494bfe" /><Relationship Type="http://schemas.openxmlformats.org/officeDocument/2006/relationships/slide" Target="/ppt/slides/slide5.xml" Id="R93979219db224555" /><Relationship Type="http://schemas.openxmlformats.org/officeDocument/2006/relationships/slide" Target="/ppt/slides/slide6.xml" Id="R48640e490dd442cb" /><Relationship Type="http://schemas.openxmlformats.org/officeDocument/2006/relationships/slide" Target="/ppt/slides/slide7.xml" Id="Rb73f8e4465af4a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0daba6f21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403e5681c4349" /><Relationship Type="http://schemas.openxmlformats.org/officeDocument/2006/relationships/theme" Target="/ppt/slideMasters/theme/theme1.xml" Id="Rcaae3f97275d48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a403e5681c43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20e8f2e1042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505228c1245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d6f7b11fd49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882f0c52049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9157631d147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d50824fbb42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a78441cf3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ble etablert [år] og holder til i Hopland.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987 586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6 462 871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DAG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6796 Hopland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917 811 121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