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bea803910944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fde274918542a4"/>
  </p:sldMasterIdLst>
  <p:sldIdLst>
    <p:sldId xmlns:r="http://schemas.openxmlformats.org/officeDocument/2006/relationships" id="256" r:id="R1ee8c16926c14220"/>
    <p:sldId xmlns:r="http://schemas.openxmlformats.org/officeDocument/2006/relationships" id="257" r:id="R2a395d80f62e4965"/>
    <p:sldId xmlns:r="http://schemas.openxmlformats.org/officeDocument/2006/relationships" id="258" r:id="R2a7db72d789644fe"/>
    <p:sldId xmlns:r="http://schemas.openxmlformats.org/officeDocument/2006/relationships" id="259" r:id="R1d6e512b44e54384"/>
    <p:sldId xmlns:r="http://schemas.openxmlformats.org/officeDocument/2006/relationships" id="260" r:id="Rf75bd40d7d4a4422"/>
    <p:sldId xmlns:r="http://schemas.openxmlformats.org/officeDocument/2006/relationships" id="261" r:id="R61981cf2b8d44c30"/>
    <p:sldId xmlns:r="http://schemas.openxmlformats.org/officeDocument/2006/relationships" id="262" r:id="Rb64fe8eab7a34c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fde274918542a4" /><Relationship Type="http://schemas.openxmlformats.org/officeDocument/2006/relationships/slide" Target="/ppt/slides/slide1.xml" Id="R1ee8c16926c14220" /><Relationship Type="http://schemas.openxmlformats.org/officeDocument/2006/relationships/slide" Target="/ppt/slides/slide2.xml" Id="R2a395d80f62e4965" /><Relationship Type="http://schemas.openxmlformats.org/officeDocument/2006/relationships/slide" Target="/ppt/slides/slide3.xml" Id="R2a7db72d789644fe" /><Relationship Type="http://schemas.openxmlformats.org/officeDocument/2006/relationships/slide" Target="/ppt/slides/slide4.xml" Id="R1d6e512b44e54384" /><Relationship Type="http://schemas.openxmlformats.org/officeDocument/2006/relationships/slide" Target="/ppt/slides/slide5.xml" Id="Rf75bd40d7d4a4422" /><Relationship Type="http://schemas.openxmlformats.org/officeDocument/2006/relationships/slide" Target="/ppt/slides/slide6.xml" Id="R61981cf2b8d44c30" /><Relationship Type="http://schemas.openxmlformats.org/officeDocument/2006/relationships/slide" Target="/ppt/slides/slide7.xml" Id="Rb64fe8eab7a34c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9738ffe26747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bc77441ca45c8" /><Relationship Type="http://schemas.openxmlformats.org/officeDocument/2006/relationships/theme" Target="/ppt/slideMasters/theme/theme1.xml" Id="Rc6e469e9236146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bbc77441ca45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380bd78d044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66fdc54cc40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7fc692fa643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661ac477942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ff1ff65404c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3d828d6874c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09ff286e34c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BHL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BHL ACCOUNTING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3 311 266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311 942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1 375 566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BHL DA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Smiths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917 823 871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