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06fa5cd95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70434bfbf47f3"/>
  </p:sldMasterIdLst>
  <p:sldIdLst>
    <p:sldId xmlns:r="http://schemas.openxmlformats.org/officeDocument/2006/relationships" id="256" r:id="R5bdfa04d25a44b55"/>
    <p:sldId xmlns:r="http://schemas.openxmlformats.org/officeDocument/2006/relationships" id="257" r:id="Rdf97db74fb704b1a"/>
    <p:sldId xmlns:r="http://schemas.openxmlformats.org/officeDocument/2006/relationships" id="258" r:id="R76e3a42a8c204698"/>
    <p:sldId xmlns:r="http://schemas.openxmlformats.org/officeDocument/2006/relationships" id="259" r:id="R1cddc61e2b9448b1"/>
    <p:sldId xmlns:r="http://schemas.openxmlformats.org/officeDocument/2006/relationships" id="260" r:id="R72bcd516ae6d4be8"/>
    <p:sldId xmlns:r="http://schemas.openxmlformats.org/officeDocument/2006/relationships" id="261" r:id="Ra99a8b73158b4285"/>
    <p:sldId xmlns:r="http://schemas.openxmlformats.org/officeDocument/2006/relationships" id="262" r:id="Rb3d426af5bd5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70434bfbf47f3" /><Relationship Type="http://schemas.openxmlformats.org/officeDocument/2006/relationships/slide" Target="/ppt/slides/slide1.xml" Id="R5bdfa04d25a44b55" /><Relationship Type="http://schemas.openxmlformats.org/officeDocument/2006/relationships/slide" Target="/ppt/slides/slide2.xml" Id="Rdf97db74fb704b1a" /><Relationship Type="http://schemas.openxmlformats.org/officeDocument/2006/relationships/slide" Target="/ppt/slides/slide3.xml" Id="R76e3a42a8c204698" /><Relationship Type="http://schemas.openxmlformats.org/officeDocument/2006/relationships/slide" Target="/ppt/slides/slide4.xml" Id="R1cddc61e2b9448b1" /><Relationship Type="http://schemas.openxmlformats.org/officeDocument/2006/relationships/slide" Target="/ppt/slides/slide5.xml" Id="R72bcd516ae6d4be8" /><Relationship Type="http://schemas.openxmlformats.org/officeDocument/2006/relationships/slide" Target="/ppt/slides/slide6.xml" Id="Ra99a8b73158b4285" /><Relationship Type="http://schemas.openxmlformats.org/officeDocument/2006/relationships/slide" Target="/ppt/slides/slide7.xml" Id="Rb3d426af5bd5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1c34c7bde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d4f87ad0b4412" /><Relationship Type="http://schemas.openxmlformats.org/officeDocument/2006/relationships/theme" Target="/ppt/slideMasters/theme/theme1.xml" Id="Rb294e3d02ad7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d4f87ad0b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7b0dddd77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d5df59db4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65ff9a8f9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9ab550f8b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d44bd73f1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9c65e3ea8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2524cb3a442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GROUP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−11 023 314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3 079 792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256 457 326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606 379 449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&amp; PARTNERS AS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PARTNERS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MORTEN-ANDRE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 FRANK JARLE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917 824 495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