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2419c76e4240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431dfae51b4025"/>
  </p:sldMasterIdLst>
  <p:sldIdLst>
    <p:sldId xmlns:r="http://schemas.openxmlformats.org/officeDocument/2006/relationships" id="256" r:id="Rd7cb102f44184293"/>
    <p:sldId xmlns:r="http://schemas.openxmlformats.org/officeDocument/2006/relationships" id="257" r:id="R7f7f2f39e9344302"/>
    <p:sldId xmlns:r="http://schemas.openxmlformats.org/officeDocument/2006/relationships" id="258" r:id="R784b13d67c77495e"/>
    <p:sldId xmlns:r="http://schemas.openxmlformats.org/officeDocument/2006/relationships" id="259" r:id="R2222aa2c3d394018"/>
    <p:sldId xmlns:r="http://schemas.openxmlformats.org/officeDocument/2006/relationships" id="260" r:id="R616ba5238f384cc7"/>
    <p:sldId xmlns:r="http://schemas.openxmlformats.org/officeDocument/2006/relationships" id="261" r:id="R3ac14cc8403647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431dfae51b4025" /><Relationship Type="http://schemas.openxmlformats.org/officeDocument/2006/relationships/slide" Target="/ppt/slides/slide1.xml" Id="Rd7cb102f44184293" /><Relationship Type="http://schemas.openxmlformats.org/officeDocument/2006/relationships/slide" Target="/ppt/slides/slide2.xml" Id="R7f7f2f39e9344302" /><Relationship Type="http://schemas.openxmlformats.org/officeDocument/2006/relationships/slide" Target="/ppt/slides/slide3.xml" Id="R784b13d67c77495e" /><Relationship Type="http://schemas.openxmlformats.org/officeDocument/2006/relationships/slide" Target="/ppt/slides/slide4.xml" Id="R2222aa2c3d394018" /><Relationship Type="http://schemas.openxmlformats.org/officeDocument/2006/relationships/slide" Target="/ppt/slides/slide5.xml" Id="R616ba5238f384cc7" /><Relationship Type="http://schemas.openxmlformats.org/officeDocument/2006/relationships/slide" Target="/ppt/slides/slide6.xml" Id="R3ac14cc8403647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8c1ef73f94f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8f980a0a84f6b" /><Relationship Type="http://schemas.openxmlformats.org/officeDocument/2006/relationships/theme" Target="/ppt/slideMasters/theme/theme1.xml" Id="R68cb2307dcb244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b8f980a0a84f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7fa32a9de48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b45fc9a5845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3243225c74b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8725fd17942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f4ea93ba547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0f8b9b65e44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INSIGNIS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INSIGNIS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INSIGNIS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INSIGNIS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INSIGNIS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INSIGNIS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Sandakerveien 138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917 835 810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INSIGNIS AS</a:t>
            </a:r>
          </a:p>
        </p:txBody>
      </p:sp>
    </p:spTree>
  </p:cSld>
  <p:clrMapOvr>
    <a:masterClrMapping xmlns:a="http://schemas.openxmlformats.org/drawingml/2006/main"/>
  </p:clrMapOvr>
</p:sld>
</file>