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eb4c315ade84c9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5d7a423d3944bfc"/>
  </p:sldMasterIdLst>
  <p:sldIdLst>
    <p:sldId xmlns:r="http://schemas.openxmlformats.org/officeDocument/2006/relationships" id="256" r:id="R986473d0c42640c0"/>
    <p:sldId xmlns:r="http://schemas.openxmlformats.org/officeDocument/2006/relationships" id="257" r:id="R11f9d067f6f84add"/>
    <p:sldId xmlns:r="http://schemas.openxmlformats.org/officeDocument/2006/relationships" id="258" r:id="Rfc3dbc1d42e14405"/>
    <p:sldId xmlns:r="http://schemas.openxmlformats.org/officeDocument/2006/relationships" id="259" r:id="Ree85cf0990c84615"/>
    <p:sldId xmlns:r="http://schemas.openxmlformats.org/officeDocument/2006/relationships" id="260" r:id="R0092e5271f2c4e81"/>
    <p:sldId xmlns:r="http://schemas.openxmlformats.org/officeDocument/2006/relationships" id="261" r:id="Ra4170f5846ae496c"/>
    <p:sldId xmlns:r="http://schemas.openxmlformats.org/officeDocument/2006/relationships" id="262" r:id="R319ae55e210c47d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5d7a423d3944bfc" /><Relationship Type="http://schemas.openxmlformats.org/officeDocument/2006/relationships/slide" Target="/ppt/slides/slide1.xml" Id="R986473d0c42640c0" /><Relationship Type="http://schemas.openxmlformats.org/officeDocument/2006/relationships/slide" Target="/ppt/slides/slide2.xml" Id="R11f9d067f6f84add" /><Relationship Type="http://schemas.openxmlformats.org/officeDocument/2006/relationships/slide" Target="/ppt/slides/slide3.xml" Id="Rfc3dbc1d42e14405" /><Relationship Type="http://schemas.openxmlformats.org/officeDocument/2006/relationships/slide" Target="/ppt/slides/slide4.xml" Id="Ree85cf0990c84615" /><Relationship Type="http://schemas.openxmlformats.org/officeDocument/2006/relationships/slide" Target="/ppt/slides/slide5.xml" Id="R0092e5271f2c4e81" /><Relationship Type="http://schemas.openxmlformats.org/officeDocument/2006/relationships/slide" Target="/ppt/slides/slide6.xml" Id="Ra4170f5846ae496c" /><Relationship Type="http://schemas.openxmlformats.org/officeDocument/2006/relationships/slide" Target="/ppt/slides/slide7.xml" Id="R319ae55e210c47d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45697bc0af546a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d7a1a095424f8d" /><Relationship Type="http://schemas.openxmlformats.org/officeDocument/2006/relationships/theme" Target="/ppt/slideMasters/theme/theme1.xml" Id="R153ded8a0ec2465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6d7a1a095424f8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f4df2ebda44db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0dcce3b9d248c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b1820e0b314cf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d7cfd117df4c5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e8d9e8e647418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dd0dc590544e6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0bee682b51458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INSIGNIS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INSIGNIS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INSIGNIS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INSIGNIS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INSIGNIS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INSIGNIS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21 035 246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6 793 712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5 355 714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2 290 833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7 150 116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INSIGNIS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ABORR AS  –  24,0 %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NILSEN CAPITAL AS  –  24,0 %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VATMED AS  –  24,0 %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LUNDES REVISJONSKONTOR AS  –  13,3 %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LANGVA KRISTOFFER  –  10,8 %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BØRRESEN ANDERS DISCHLER  –  1,0 %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INSIGNIS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Sandakerveien 138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0484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917 835 810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INSIGNIS AS</a:t>
            </a:r>
          </a:p>
        </p:txBody>
      </p:sp>
    </p:spTree>
  </p:cSld>
  <p:clrMapOvr>
    <a:masterClrMapping xmlns:a="http://schemas.openxmlformats.org/drawingml/2006/main"/>
  </p:clrMapOvr>
</p:sld>
</file>