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949cc23a8243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173926d3644bfe"/>
  </p:sldMasterIdLst>
  <p:sldIdLst>
    <p:sldId xmlns:r="http://schemas.openxmlformats.org/officeDocument/2006/relationships" id="256" r:id="R283595fc463a49b5"/>
    <p:sldId xmlns:r="http://schemas.openxmlformats.org/officeDocument/2006/relationships" id="257" r:id="Rcc3344e9fe5441c1"/>
    <p:sldId xmlns:r="http://schemas.openxmlformats.org/officeDocument/2006/relationships" id="258" r:id="R5541ce8e9ed6487e"/>
    <p:sldId xmlns:r="http://schemas.openxmlformats.org/officeDocument/2006/relationships" id="259" r:id="Recbeb348b5924502"/>
    <p:sldId xmlns:r="http://schemas.openxmlformats.org/officeDocument/2006/relationships" id="260" r:id="Rcce166c38a7d4752"/>
    <p:sldId xmlns:r="http://schemas.openxmlformats.org/officeDocument/2006/relationships" id="261" r:id="Rad728b445ce0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73926d3644bfe" /><Relationship Type="http://schemas.openxmlformats.org/officeDocument/2006/relationships/slide" Target="/ppt/slides/slide1.xml" Id="R283595fc463a49b5" /><Relationship Type="http://schemas.openxmlformats.org/officeDocument/2006/relationships/slide" Target="/ppt/slides/slide2.xml" Id="Rcc3344e9fe5441c1" /><Relationship Type="http://schemas.openxmlformats.org/officeDocument/2006/relationships/slide" Target="/ppt/slides/slide3.xml" Id="R5541ce8e9ed6487e" /><Relationship Type="http://schemas.openxmlformats.org/officeDocument/2006/relationships/slide" Target="/ppt/slides/slide4.xml" Id="Recbeb348b5924502" /><Relationship Type="http://schemas.openxmlformats.org/officeDocument/2006/relationships/slide" Target="/ppt/slides/slide5.xml" Id="Rcce166c38a7d4752" /><Relationship Type="http://schemas.openxmlformats.org/officeDocument/2006/relationships/slide" Target="/ppt/slides/slide6.xml" Id="Rad728b445ce0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e44040b37248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8c79fafb842d6" /><Relationship Type="http://schemas.openxmlformats.org/officeDocument/2006/relationships/theme" Target="/ppt/slideMasters/theme/theme1.xml" Id="R90ba386e863b45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58c79fafb842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b0dbb48b24f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95a42981442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1e5b3c14145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99b1648b14b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efecde65043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b6132007040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