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91d37c360f46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32618b74704cb4"/>
  </p:sldMasterIdLst>
  <p:sldIdLst>
    <p:sldId xmlns:r="http://schemas.openxmlformats.org/officeDocument/2006/relationships" id="256" r:id="Rdeee62f3b49d470e"/>
    <p:sldId xmlns:r="http://schemas.openxmlformats.org/officeDocument/2006/relationships" id="257" r:id="R4c4316919657468c"/>
    <p:sldId xmlns:r="http://schemas.openxmlformats.org/officeDocument/2006/relationships" id="258" r:id="Rac6b3b2721ee4d2d"/>
    <p:sldId xmlns:r="http://schemas.openxmlformats.org/officeDocument/2006/relationships" id="259" r:id="R8cbd813bf1b045e8"/>
    <p:sldId xmlns:r="http://schemas.openxmlformats.org/officeDocument/2006/relationships" id="260" r:id="Rc22ab61d768f4ed0"/>
    <p:sldId xmlns:r="http://schemas.openxmlformats.org/officeDocument/2006/relationships" id="261" r:id="Ra2f1ec4dd3cb42a2"/>
    <p:sldId xmlns:r="http://schemas.openxmlformats.org/officeDocument/2006/relationships" id="262" r:id="R3ef5b7b976fd4d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2618b74704cb4" /><Relationship Type="http://schemas.openxmlformats.org/officeDocument/2006/relationships/slide" Target="/ppt/slides/slide1.xml" Id="Rdeee62f3b49d470e" /><Relationship Type="http://schemas.openxmlformats.org/officeDocument/2006/relationships/slide" Target="/ppt/slides/slide2.xml" Id="R4c4316919657468c" /><Relationship Type="http://schemas.openxmlformats.org/officeDocument/2006/relationships/slide" Target="/ppt/slides/slide3.xml" Id="Rac6b3b2721ee4d2d" /><Relationship Type="http://schemas.openxmlformats.org/officeDocument/2006/relationships/slide" Target="/ppt/slides/slide4.xml" Id="R8cbd813bf1b045e8" /><Relationship Type="http://schemas.openxmlformats.org/officeDocument/2006/relationships/slide" Target="/ppt/slides/slide5.xml" Id="Rc22ab61d768f4ed0" /><Relationship Type="http://schemas.openxmlformats.org/officeDocument/2006/relationships/slide" Target="/ppt/slides/slide6.xml" Id="Ra2f1ec4dd3cb42a2" /><Relationship Type="http://schemas.openxmlformats.org/officeDocument/2006/relationships/slide" Target="/ppt/slides/slide7.xml" Id="R3ef5b7b976fd4d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4713a7bce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d273afdc248ee" /><Relationship Type="http://schemas.openxmlformats.org/officeDocument/2006/relationships/theme" Target="/ppt/slideMasters/theme/theme1.xml" Id="R62159cd0599046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d273afdc2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609850fcd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a5e51fac548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13b2e16c0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f58ef6e03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5a70f0ab445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55b48c6d7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c2ef344b1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