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0df19895674e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2becfca993452a"/>
  </p:sldMasterIdLst>
  <p:sldIdLst>
    <p:sldId xmlns:r="http://schemas.openxmlformats.org/officeDocument/2006/relationships" id="256" r:id="R2ca59c3e716c4c34"/>
    <p:sldId xmlns:r="http://schemas.openxmlformats.org/officeDocument/2006/relationships" id="257" r:id="R23850dc24ad44c0c"/>
    <p:sldId xmlns:r="http://schemas.openxmlformats.org/officeDocument/2006/relationships" id="258" r:id="R4a15a21fc0f3408d"/>
    <p:sldId xmlns:r="http://schemas.openxmlformats.org/officeDocument/2006/relationships" id="259" r:id="Ra5691acbe24b4eba"/>
    <p:sldId xmlns:r="http://schemas.openxmlformats.org/officeDocument/2006/relationships" id="260" r:id="Rf56e90bb59324873"/>
    <p:sldId xmlns:r="http://schemas.openxmlformats.org/officeDocument/2006/relationships" id="261" r:id="R14b5aadf984b4760"/>
    <p:sldId xmlns:r="http://schemas.openxmlformats.org/officeDocument/2006/relationships" id="262" r:id="R5b63f3a36beb48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becfca993452a" /><Relationship Type="http://schemas.openxmlformats.org/officeDocument/2006/relationships/slide" Target="/ppt/slides/slide1.xml" Id="R2ca59c3e716c4c34" /><Relationship Type="http://schemas.openxmlformats.org/officeDocument/2006/relationships/slide" Target="/ppt/slides/slide2.xml" Id="R23850dc24ad44c0c" /><Relationship Type="http://schemas.openxmlformats.org/officeDocument/2006/relationships/slide" Target="/ppt/slides/slide3.xml" Id="R4a15a21fc0f3408d" /><Relationship Type="http://schemas.openxmlformats.org/officeDocument/2006/relationships/slide" Target="/ppt/slides/slide4.xml" Id="Ra5691acbe24b4eba" /><Relationship Type="http://schemas.openxmlformats.org/officeDocument/2006/relationships/slide" Target="/ppt/slides/slide5.xml" Id="Rf56e90bb59324873" /><Relationship Type="http://schemas.openxmlformats.org/officeDocument/2006/relationships/slide" Target="/ppt/slides/slide6.xml" Id="R14b5aadf984b4760" /><Relationship Type="http://schemas.openxmlformats.org/officeDocument/2006/relationships/slide" Target="/ppt/slides/slide7.xml" Id="R5b63f3a36beb48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265a9b86545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dbba6c12c4993" /><Relationship Type="http://schemas.openxmlformats.org/officeDocument/2006/relationships/theme" Target="/ppt/slideMasters/theme/theme1.xml" Id="R4baea0d348db45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3dbba6c12c49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ce9e0b2f745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cbb37923e42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321e0d6bc43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61dc2ecc445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84d2c4bad4c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66cfb2f4947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0d34921bb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QRG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−10 443 339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1 050 344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ELYSTRAND ELIJAH N G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