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78d862b7af48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57006d90e14e14"/>
  </p:sldMasterIdLst>
  <p:sldIdLst>
    <p:sldId xmlns:r="http://schemas.openxmlformats.org/officeDocument/2006/relationships" id="256" r:id="R465328a3f9b742be"/>
    <p:sldId xmlns:r="http://schemas.openxmlformats.org/officeDocument/2006/relationships" id="257" r:id="R526eadb6afba4d9d"/>
    <p:sldId xmlns:r="http://schemas.openxmlformats.org/officeDocument/2006/relationships" id="258" r:id="R6a50be79c1ee4ee0"/>
    <p:sldId xmlns:r="http://schemas.openxmlformats.org/officeDocument/2006/relationships" id="259" r:id="Rf5fc6cce057e4ed9"/>
    <p:sldId xmlns:r="http://schemas.openxmlformats.org/officeDocument/2006/relationships" id="260" r:id="Rc1bde9ff9ac04393"/>
    <p:sldId xmlns:r="http://schemas.openxmlformats.org/officeDocument/2006/relationships" id="261" r:id="Ra2609649bcec46a9"/>
    <p:sldId xmlns:r="http://schemas.openxmlformats.org/officeDocument/2006/relationships" id="262" r:id="Re9a778d43d4142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7006d90e14e14" /><Relationship Type="http://schemas.openxmlformats.org/officeDocument/2006/relationships/slide" Target="/ppt/slides/slide1.xml" Id="R465328a3f9b742be" /><Relationship Type="http://schemas.openxmlformats.org/officeDocument/2006/relationships/slide" Target="/ppt/slides/slide2.xml" Id="R526eadb6afba4d9d" /><Relationship Type="http://schemas.openxmlformats.org/officeDocument/2006/relationships/slide" Target="/ppt/slides/slide3.xml" Id="R6a50be79c1ee4ee0" /><Relationship Type="http://schemas.openxmlformats.org/officeDocument/2006/relationships/slide" Target="/ppt/slides/slide4.xml" Id="Rf5fc6cce057e4ed9" /><Relationship Type="http://schemas.openxmlformats.org/officeDocument/2006/relationships/slide" Target="/ppt/slides/slide5.xml" Id="Rc1bde9ff9ac04393" /><Relationship Type="http://schemas.openxmlformats.org/officeDocument/2006/relationships/slide" Target="/ppt/slides/slide6.xml" Id="Ra2609649bcec46a9" /><Relationship Type="http://schemas.openxmlformats.org/officeDocument/2006/relationships/slide" Target="/ppt/slides/slide7.xml" Id="Re9a778d43d4142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ffe3f640644c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6c8318b964697" /><Relationship Type="http://schemas.openxmlformats.org/officeDocument/2006/relationships/theme" Target="/ppt/slideMasters/theme/theme1.xml" Id="Raacd1dc3a1bd4f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e6c8318b9646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2ad34d2cf4a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5ec002ab546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5d63716d446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65e2c710548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fa3b913934e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d7b2b575c46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3417fa6154f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ITERATIV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ITERATIV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1 758 565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−3 827 386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−12 663 639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127 766 126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LINDSTAD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917 874 646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