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70bb09e4d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73866d46f4a96"/>
  </p:sldMasterIdLst>
  <p:sldIdLst>
    <p:sldId xmlns:r="http://schemas.openxmlformats.org/officeDocument/2006/relationships" id="256" r:id="R7e6b9e2ccffb4e84"/>
    <p:sldId xmlns:r="http://schemas.openxmlformats.org/officeDocument/2006/relationships" id="257" r:id="R6f807b8c99a34f66"/>
    <p:sldId xmlns:r="http://schemas.openxmlformats.org/officeDocument/2006/relationships" id="258" r:id="R8bfd943c4bdc4814"/>
    <p:sldId xmlns:r="http://schemas.openxmlformats.org/officeDocument/2006/relationships" id="259" r:id="R788ff2e3489e40db"/>
    <p:sldId xmlns:r="http://schemas.openxmlformats.org/officeDocument/2006/relationships" id="260" r:id="R8e76ca3a3ac94f4b"/>
    <p:sldId xmlns:r="http://schemas.openxmlformats.org/officeDocument/2006/relationships" id="261" r:id="R0e10a34a06fe4680"/>
    <p:sldId xmlns:r="http://schemas.openxmlformats.org/officeDocument/2006/relationships" id="262" r:id="Rc34a71cecd35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73866d46f4a96" /><Relationship Type="http://schemas.openxmlformats.org/officeDocument/2006/relationships/slide" Target="/ppt/slides/slide1.xml" Id="R7e6b9e2ccffb4e84" /><Relationship Type="http://schemas.openxmlformats.org/officeDocument/2006/relationships/slide" Target="/ppt/slides/slide2.xml" Id="R6f807b8c99a34f66" /><Relationship Type="http://schemas.openxmlformats.org/officeDocument/2006/relationships/slide" Target="/ppt/slides/slide3.xml" Id="R8bfd943c4bdc4814" /><Relationship Type="http://schemas.openxmlformats.org/officeDocument/2006/relationships/slide" Target="/ppt/slides/slide4.xml" Id="R788ff2e3489e40db" /><Relationship Type="http://schemas.openxmlformats.org/officeDocument/2006/relationships/slide" Target="/ppt/slides/slide5.xml" Id="R8e76ca3a3ac94f4b" /><Relationship Type="http://schemas.openxmlformats.org/officeDocument/2006/relationships/slide" Target="/ppt/slides/slide6.xml" Id="R0e10a34a06fe4680" /><Relationship Type="http://schemas.openxmlformats.org/officeDocument/2006/relationships/slide" Target="/ppt/slides/slide7.xml" Id="Rc34a71cecd35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184d3b834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e4f7daa24224" /><Relationship Type="http://schemas.openxmlformats.org/officeDocument/2006/relationships/theme" Target="/ppt/slideMasters/theme/theme1.xml" Id="R7d310ff69218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de4f7daa2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16315da6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307e1a96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d11584f4e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7eb1a657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b57cd752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b2045997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77c6c12ff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