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897e5d738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11f87a5f640b2"/>
  </p:sldMasterIdLst>
  <p:sldIdLst>
    <p:sldId xmlns:r="http://schemas.openxmlformats.org/officeDocument/2006/relationships" id="256" r:id="Rd6c2867813ba4520"/>
    <p:sldId xmlns:r="http://schemas.openxmlformats.org/officeDocument/2006/relationships" id="257" r:id="R93498b9502ac4cfd"/>
    <p:sldId xmlns:r="http://schemas.openxmlformats.org/officeDocument/2006/relationships" id="258" r:id="Rf4e38a7dfbfb4019"/>
    <p:sldId xmlns:r="http://schemas.openxmlformats.org/officeDocument/2006/relationships" id="259" r:id="R095bafe0774c4d42"/>
    <p:sldId xmlns:r="http://schemas.openxmlformats.org/officeDocument/2006/relationships" id="260" r:id="Rc327a362db6d4d3d"/>
    <p:sldId xmlns:r="http://schemas.openxmlformats.org/officeDocument/2006/relationships" id="261" r:id="Re99ebcbc00134f30"/>
    <p:sldId xmlns:r="http://schemas.openxmlformats.org/officeDocument/2006/relationships" id="262" r:id="R680c01b02e89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11f87a5f640b2" /><Relationship Type="http://schemas.openxmlformats.org/officeDocument/2006/relationships/slide" Target="/ppt/slides/slide1.xml" Id="Rd6c2867813ba4520" /><Relationship Type="http://schemas.openxmlformats.org/officeDocument/2006/relationships/slide" Target="/ppt/slides/slide2.xml" Id="R93498b9502ac4cfd" /><Relationship Type="http://schemas.openxmlformats.org/officeDocument/2006/relationships/slide" Target="/ppt/slides/slide3.xml" Id="Rf4e38a7dfbfb4019" /><Relationship Type="http://schemas.openxmlformats.org/officeDocument/2006/relationships/slide" Target="/ppt/slides/slide4.xml" Id="R095bafe0774c4d42" /><Relationship Type="http://schemas.openxmlformats.org/officeDocument/2006/relationships/slide" Target="/ppt/slides/slide5.xml" Id="Rc327a362db6d4d3d" /><Relationship Type="http://schemas.openxmlformats.org/officeDocument/2006/relationships/slide" Target="/ppt/slides/slide6.xml" Id="Re99ebcbc00134f30" /><Relationship Type="http://schemas.openxmlformats.org/officeDocument/2006/relationships/slide" Target="/ppt/slides/slide7.xml" Id="R680c01b02e89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fced0b4e0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f0083e45642ed" /><Relationship Type="http://schemas.openxmlformats.org/officeDocument/2006/relationships/theme" Target="/ppt/slideMasters/theme/theme1.xml" Id="R894b88108c20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f0083e456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2c2f60d7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e978c882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a93cfc22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68d10f73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ae649607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acf7d183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ef78d914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