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fb53de75e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26c4268cd4f71"/>
  </p:sldMasterIdLst>
  <p:sldIdLst>
    <p:sldId xmlns:r="http://schemas.openxmlformats.org/officeDocument/2006/relationships" id="256" r:id="R12d304e9b4904a81"/>
    <p:sldId xmlns:r="http://schemas.openxmlformats.org/officeDocument/2006/relationships" id="257" r:id="R8b2f87a183ae4b0c"/>
    <p:sldId xmlns:r="http://schemas.openxmlformats.org/officeDocument/2006/relationships" id="258" r:id="Rbca36793e48b4aff"/>
    <p:sldId xmlns:r="http://schemas.openxmlformats.org/officeDocument/2006/relationships" id="259" r:id="R5a7531825c9a44e7"/>
    <p:sldId xmlns:r="http://schemas.openxmlformats.org/officeDocument/2006/relationships" id="260" r:id="R5e8db9e41d8948b7"/>
    <p:sldId xmlns:r="http://schemas.openxmlformats.org/officeDocument/2006/relationships" id="261" r:id="R3e5e4d84cb85486a"/>
    <p:sldId xmlns:r="http://schemas.openxmlformats.org/officeDocument/2006/relationships" id="262" r:id="R89196d7ca55a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26c4268cd4f71" /><Relationship Type="http://schemas.openxmlformats.org/officeDocument/2006/relationships/slide" Target="/ppt/slides/slide1.xml" Id="R12d304e9b4904a81" /><Relationship Type="http://schemas.openxmlformats.org/officeDocument/2006/relationships/slide" Target="/ppt/slides/slide2.xml" Id="R8b2f87a183ae4b0c" /><Relationship Type="http://schemas.openxmlformats.org/officeDocument/2006/relationships/slide" Target="/ppt/slides/slide3.xml" Id="Rbca36793e48b4aff" /><Relationship Type="http://schemas.openxmlformats.org/officeDocument/2006/relationships/slide" Target="/ppt/slides/slide4.xml" Id="R5a7531825c9a44e7" /><Relationship Type="http://schemas.openxmlformats.org/officeDocument/2006/relationships/slide" Target="/ppt/slides/slide5.xml" Id="R5e8db9e41d8948b7" /><Relationship Type="http://schemas.openxmlformats.org/officeDocument/2006/relationships/slide" Target="/ppt/slides/slide6.xml" Id="R3e5e4d84cb85486a" /><Relationship Type="http://schemas.openxmlformats.org/officeDocument/2006/relationships/slide" Target="/ppt/slides/slide7.xml" Id="R89196d7ca55a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b4a8e546a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c947a0854608" /><Relationship Type="http://schemas.openxmlformats.org/officeDocument/2006/relationships/theme" Target="/ppt/slideMasters/theme/theme1.xml" Id="Rdfb8c2879cdc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ac947a085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b5fed325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79b07b19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e678e011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d42686e0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319fd698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6e097a31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7177d581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