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acbe72ca25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5e5abf0c946d9"/>
  </p:sldMasterIdLst>
  <p:sldIdLst>
    <p:sldId xmlns:r="http://schemas.openxmlformats.org/officeDocument/2006/relationships" id="256" r:id="Reb270efae8834079"/>
    <p:sldId xmlns:r="http://schemas.openxmlformats.org/officeDocument/2006/relationships" id="257" r:id="R56f1a0125d724770"/>
    <p:sldId xmlns:r="http://schemas.openxmlformats.org/officeDocument/2006/relationships" id="258" r:id="R59acedddf9ab49dc"/>
    <p:sldId xmlns:r="http://schemas.openxmlformats.org/officeDocument/2006/relationships" id="259" r:id="R9a44fab86d08460f"/>
    <p:sldId xmlns:r="http://schemas.openxmlformats.org/officeDocument/2006/relationships" id="260" r:id="R4df42b1b37394dc9"/>
    <p:sldId xmlns:r="http://schemas.openxmlformats.org/officeDocument/2006/relationships" id="261" r:id="R69315c5301f84555"/>
    <p:sldId xmlns:r="http://schemas.openxmlformats.org/officeDocument/2006/relationships" id="262" r:id="R39e96af15aae4f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5e5abf0c946d9" /><Relationship Type="http://schemas.openxmlformats.org/officeDocument/2006/relationships/slide" Target="/ppt/slides/slide1.xml" Id="Reb270efae8834079" /><Relationship Type="http://schemas.openxmlformats.org/officeDocument/2006/relationships/slide" Target="/ppt/slides/slide2.xml" Id="R56f1a0125d724770" /><Relationship Type="http://schemas.openxmlformats.org/officeDocument/2006/relationships/slide" Target="/ppt/slides/slide3.xml" Id="R59acedddf9ab49dc" /><Relationship Type="http://schemas.openxmlformats.org/officeDocument/2006/relationships/slide" Target="/ppt/slides/slide4.xml" Id="R9a44fab86d08460f" /><Relationship Type="http://schemas.openxmlformats.org/officeDocument/2006/relationships/slide" Target="/ppt/slides/slide5.xml" Id="R4df42b1b37394dc9" /><Relationship Type="http://schemas.openxmlformats.org/officeDocument/2006/relationships/slide" Target="/ppt/slides/slide6.xml" Id="R69315c5301f84555" /><Relationship Type="http://schemas.openxmlformats.org/officeDocument/2006/relationships/slide" Target="/ppt/slides/slide7.xml" Id="R39e96af15aae4f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974529fb8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5142b14c24240" /><Relationship Type="http://schemas.openxmlformats.org/officeDocument/2006/relationships/theme" Target="/ppt/slideMasters/theme/theme1.xml" Id="Rd12a3b0ce1af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85142b14c242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df20c490a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d77f73891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299c951fb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79e10ec05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69fd5edff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a003da867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a5d980df4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MARKUSSEN LARS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Petter Markussen, Bergstubben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