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f799f1b62247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fc33f720448e6"/>
  </p:sldMasterIdLst>
  <p:sldIdLst>
    <p:sldId xmlns:r="http://schemas.openxmlformats.org/officeDocument/2006/relationships" id="256" r:id="Rd23ae0d91e784b61"/>
    <p:sldId xmlns:r="http://schemas.openxmlformats.org/officeDocument/2006/relationships" id="257" r:id="Rb13fc872afd74569"/>
    <p:sldId xmlns:r="http://schemas.openxmlformats.org/officeDocument/2006/relationships" id="258" r:id="R2afaf4cbf9074cfb"/>
    <p:sldId xmlns:r="http://schemas.openxmlformats.org/officeDocument/2006/relationships" id="259" r:id="Recd03cad39c043f7"/>
    <p:sldId xmlns:r="http://schemas.openxmlformats.org/officeDocument/2006/relationships" id="260" r:id="Rb67dbb8f20a2423e"/>
    <p:sldId xmlns:r="http://schemas.openxmlformats.org/officeDocument/2006/relationships" id="261" r:id="R5c74824a8140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fc33f720448e6" /><Relationship Type="http://schemas.openxmlformats.org/officeDocument/2006/relationships/slide" Target="/ppt/slides/slide1.xml" Id="Rd23ae0d91e784b61" /><Relationship Type="http://schemas.openxmlformats.org/officeDocument/2006/relationships/slide" Target="/ppt/slides/slide2.xml" Id="Rb13fc872afd74569" /><Relationship Type="http://schemas.openxmlformats.org/officeDocument/2006/relationships/slide" Target="/ppt/slides/slide3.xml" Id="R2afaf4cbf9074cfb" /><Relationship Type="http://schemas.openxmlformats.org/officeDocument/2006/relationships/slide" Target="/ppt/slides/slide4.xml" Id="Recd03cad39c043f7" /><Relationship Type="http://schemas.openxmlformats.org/officeDocument/2006/relationships/slide" Target="/ppt/slides/slide5.xml" Id="Rb67dbb8f20a2423e" /><Relationship Type="http://schemas.openxmlformats.org/officeDocument/2006/relationships/slide" Target="/ppt/slides/slide6.xml" Id="R5c74824a8140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0182449364d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1894b66b64e41" /><Relationship Type="http://schemas.openxmlformats.org/officeDocument/2006/relationships/theme" Target="/ppt/slideMasters/theme/theme1.xml" Id="Raeb2c07d1dd345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1894b66b64e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d396b5f12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a58702c2942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fc002873e4c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f79c1bfb2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5d880f383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8c3e8430b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918 002 804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