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ab08da8af147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dad494462d4128"/>
  </p:sldMasterIdLst>
  <p:sldIdLst>
    <p:sldId xmlns:r="http://schemas.openxmlformats.org/officeDocument/2006/relationships" id="256" r:id="Rd733141249bf4472"/>
    <p:sldId xmlns:r="http://schemas.openxmlformats.org/officeDocument/2006/relationships" id="257" r:id="R08791f6d23c04408"/>
    <p:sldId xmlns:r="http://schemas.openxmlformats.org/officeDocument/2006/relationships" id="258" r:id="R9137a3a23cf34d91"/>
    <p:sldId xmlns:r="http://schemas.openxmlformats.org/officeDocument/2006/relationships" id="259" r:id="R73a0318729e446fb"/>
    <p:sldId xmlns:r="http://schemas.openxmlformats.org/officeDocument/2006/relationships" id="260" r:id="R29e3dd949d574da8"/>
    <p:sldId xmlns:r="http://schemas.openxmlformats.org/officeDocument/2006/relationships" id="261" r:id="R3ece37b66ca04ec8"/>
    <p:sldId xmlns:r="http://schemas.openxmlformats.org/officeDocument/2006/relationships" id="262" r:id="R5dd49fcb48ed41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ad494462d4128" /><Relationship Type="http://schemas.openxmlformats.org/officeDocument/2006/relationships/slide" Target="/ppt/slides/slide1.xml" Id="Rd733141249bf4472" /><Relationship Type="http://schemas.openxmlformats.org/officeDocument/2006/relationships/slide" Target="/ppt/slides/slide2.xml" Id="R08791f6d23c04408" /><Relationship Type="http://schemas.openxmlformats.org/officeDocument/2006/relationships/slide" Target="/ppt/slides/slide3.xml" Id="R9137a3a23cf34d91" /><Relationship Type="http://schemas.openxmlformats.org/officeDocument/2006/relationships/slide" Target="/ppt/slides/slide4.xml" Id="R73a0318729e446fb" /><Relationship Type="http://schemas.openxmlformats.org/officeDocument/2006/relationships/slide" Target="/ppt/slides/slide5.xml" Id="R29e3dd949d574da8" /><Relationship Type="http://schemas.openxmlformats.org/officeDocument/2006/relationships/slide" Target="/ppt/slides/slide6.xml" Id="R3ece37b66ca04ec8" /><Relationship Type="http://schemas.openxmlformats.org/officeDocument/2006/relationships/slide" Target="/ppt/slides/slide7.xml" Id="R5dd49fcb48ed41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86ca8c5cbe45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98d4125674e8e" /><Relationship Type="http://schemas.openxmlformats.org/officeDocument/2006/relationships/theme" Target="/ppt/slideMasters/theme/theme1.xml" Id="R3a9d08498d6744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f98d4125674e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fc916c54d4a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b0b39d7f542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5ba3771fb40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0f1078a594d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e724dcd6f4a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dd2f772244c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69beaa0644d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SUPERTANKER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SUPERTANKER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1 257 967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2 568 124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3 686 606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STIG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Verksgata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918 030 174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