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bf9021331f40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e955260abf4dd7"/>
  </p:sldMasterIdLst>
  <p:sldIdLst>
    <p:sldId xmlns:r="http://schemas.openxmlformats.org/officeDocument/2006/relationships" id="256" r:id="R0e1eca865468432d"/>
    <p:sldId xmlns:r="http://schemas.openxmlformats.org/officeDocument/2006/relationships" id="257" r:id="Rd4e401344d844ef2"/>
    <p:sldId xmlns:r="http://schemas.openxmlformats.org/officeDocument/2006/relationships" id="258" r:id="R042f7b19ca154248"/>
    <p:sldId xmlns:r="http://schemas.openxmlformats.org/officeDocument/2006/relationships" id="259" r:id="Rfa48412f788641ec"/>
    <p:sldId xmlns:r="http://schemas.openxmlformats.org/officeDocument/2006/relationships" id="260" r:id="R75d5edc99ef34d01"/>
    <p:sldId xmlns:r="http://schemas.openxmlformats.org/officeDocument/2006/relationships" id="261" r:id="R2cc94b3c6dff4f7f"/>
    <p:sldId xmlns:r="http://schemas.openxmlformats.org/officeDocument/2006/relationships" id="262" r:id="R6d0395936db341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e955260abf4dd7" /><Relationship Type="http://schemas.openxmlformats.org/officeDocument/2006/relationships/slide" Target="/ppt/slides/slide1.xml" Id="R0e1eca865468432d" /><Relationship Type="http://schemas.openxmlformats.org/officeDocument/2006/relationships/slide" Target="/ppt/slides/slide2.xml" Id="Rd4e401344d844ef2" /><Relationship Type="http://schemas.openxmlformats.org/officeDocument/2006/relationships/slide" Target="/ppt/slides/slide3.xml" Id="R042f7b19ca154248" /><Relationship Type="http://schemas.openxmlformats.org/officeDocument/2006/relationships/slide" Target="/ppt/slides/slide4.xml" Id="Rfa48412f788641ec" /><Relationship Type="http://schemas.openxmlformats.org/officeDocument/2006/relationships/slide" Target="/ppt/slides/slide5.xml" Id="R75d5edc99ef34d01" /><Relationship Type="http://schemas.openxmlformats.org/officeDocument/2006/relationships/slide" Target="/ppt/slides/slide6.xml" Id="R2cc94b3c6dff4f7f" /><Relationship Type="http://schemas.openxmlformats.org/officeDocument/2006/relationships/slide" Target="/ppt/slides/slide7.xml" Id="R6d0395936db341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2686b405b54b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5a0a1869c403f" /><Relationship Type="http://schemas.openxmlformats.org/officeDocument/2006/relationships/theme" Target="/ppt/slideMasters/theme/theme1.xml" Id="R2ec54d2d248e4a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c5a0a1869c40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29238254844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5149631a349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9e7f0584444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f6ab740ad4f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ef59df85c4f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e784cee2443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107613c9c43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PENDO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PENDO CONSULT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2 736 976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9 561 037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GOTAAS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Castbergs vei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918 069 704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PENDO CONSULT AS</a:t>
            </a:r>
          </a:p>
        </p:txBody>
      </p:sp>
    </p:spTree>
  </p:cSld>
  <p:clrMapOvr>
    <a:masterClrMapping xmlns:a="http://schemas.openxmlformats.org/drawingml/2006/main"/>
  </p:clrMapOvr>
</p:sld>
</file>