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ea64fff9d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0a48fa8834639"/>
  </p:sldMasterIdLst>
  <p:sldIdLst>
    <p:sldId xmlns:r="http://schemas.openxmlformats.org/officeDocument/2006/relationships" id="256" r:id="R5732c247af0b448e"/>
    <p:sldId xmlns:r="http://schemas.openxmlformats.org/officeDocument/2006/relationships" id="257" r:id="R512b5740908f4d75"/>
    <p:sldId xmlns:r="http://schemas.openxmlformats.org/officeDocument/2006/relationships" id="258" r:id="Rb619d64fd2d54d3a"/>
    <p:sldId xmlns:r="http://schemas.openxmlformats.org/officeDocument/2006/relationships" id="259" r:id="Rb81ba3401a014526"/>
    <p:sldId xmlns:r="http://schemas.openxmlformats.org/officeDocument/2006/relationships" id="260" r:id="Rb534d08c117b4f99"/>
    <p:sldId xmlns:r="http://schemas.openxmlformats.org/officeDocument/2006/relationships" id="261" r:id="R9acc6ba3df524202"/>
    <p:sldId xmlns:r="http://schemas.openxmlformats.org/officeDocument/2006/relationships" id="262" r:id="R05dea3343b8e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0a48fa8834639" /><Relationship Type="http://schemas.openxmlformats.org/officeDocument/2006/relationships/slide" Target="/ppt/slides/slide1.xml" Id="R5732c247af0b448e" /><Relationship Type="http://schemas.openxmlformats.org/officeDocument/2006/relationships/slide" Target="/ppt/slides/slide2.xml" Id="R512b5740908f4d75" /><Relationship Type="http://schemas.openxmlformats.org/officeDocument/2006/relationships/slide" Target="/ppt/slides/slide3.xml" Id="Rb619d64fd2d54d3a" /><Relationship Type="http://schemas.openxmlformats.org/officeDocument/2006/relationships/slide" Target="/ppt/slides/slide4.xml" Id="Rb81ba3401a014526" /><Relationship Type="http://schemas.openxmlformats.org/officeDocument/2006/relationships/slide" Target="/ppt/slides/slide5.xml" Id="Rb534d08c117b4f99" /><Relationship Type="http://schemas.openxmlformats.org/officeDocument/2006/relationships/slide" Target="/ppt/slides/slide6.xml" Id="R9acc6ba3df524202" /><Relationship Type="http://schemas.openxmlformats.org/officeDocument/2006/relationships/slide" Target="/ppt/slides/slide7.xml" Id="R05dea3343b8e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be65bec9c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7ba6746144aaf" /><Relationship Type="http://schemas.openxmlformats.org/officeDocument/2006/relationships/theme" Target="/ppt/slideMasters/theme/theme1.xml" Id="Rd39d01acfb3d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7ba674614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8f0c3b7c9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3938ac28a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336dce751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9f26e284d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a8ff47825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270c35fbe43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705b109814e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Bøgardsvegen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