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aa8ff72a1e44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3f46f7358a4d34"/>
  </p:sldMasterIdLst>
  <p:sldIdLst>
    <p:sldId xmlns:r="http://schemas.openxmlformats.org/officeDocument/2006/relationships" id="256" r:id="R64764c6a977843fe"/>
    <p:sldId xmlns:r="http://schemas.openxmlformats.org/officeDocument/2006/relationships" id="257" r:id="Rae919a2020e34b41"/>
    <p:sldId xmlns:r="http://schemas.openxmlformats.org/officeDocument/2006/relationships" id="258" r:id="R4e1e95f7d1924923"/>
    <p:sldId xmlns:r="http://schemas.openxmlformats.org/officeDocument/2006/relationships" id="259" r:id="R6a74b22797a24a79"/>
    <p:sldId xmlns:r="http://schemas.openxmlformats.org/officeDocument/2006/relationships" id="260" r:id="Rc4ac4b9d5e924d98"/>
    <p:sldId xmlns:r="http://schemas.openxmlformats.org/officeDocument/2006/relationships" id="261" r:id="Re20c16eb0a334f46"/>
    <p:sldId xmlns:r="http://schemas.openxmlformats.org/officeDocument/2006/relationships" id="262" r:id="R4e5abe8fbed844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f46f7358a4d34" /><Relationship Type="http://schemas.openxmlformats.org/officeDocument/2006/relationships/slide" Target="/ppt/slides/slide1.xml" Id="R64764c6a977843fe" /><Relationship Type="http://schemas.openxmlformats.org/officeDocument/2006/relationships/slide" Target="/ppt/slides/slide2.xml" Id="Rae919a2020e34b41" /><Relationship Type="http://schemas.openxmlformats.org/officeDocument/2006/relationships/slide" Target="/ppt/slides/slide3.xml" Id="R4e1e95f7d1924923" /><Relationship Type="http://schemas.openxmlformats.org/officeDocument/2006/relationships/slide" Target="/ppt/slides/slide4.xml" Id="R6a74b22797a24a79" /><Relationship Type="http://schemas.openxmlformats.org/officeDocument/2006/relationships/slide" Target="/ppt/slides/slide5.xml" Id="Rc4ac4b9d5e924d98" /><Relationship Type="http://schemas.openxmlformats.org/officeDocument/2006/relationships/slide" Target="/ppt/slides/slide6.xml" Id="Re20c16eb0a334f46" /><Relationship Type="http://schemas.openxmlformats.org/officeDocument/2006/relationships/slide" Target="/ppt/slides/slide7.xml" Id="R4e5abe8fbed844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cc8e6cbb9a48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c525a24f84331" /><Relationship Type="http://schemas.openxmlformats.org/officeDocument/2006/relationships/theme" Target="/ppt/slideMasters/theme/theme1.xml" Id="Rad8de3115d634f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fc525a24f843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994eedbbd4b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fa03b2c8247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ed6ef22674a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66487cfc847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5b6a0e9fd44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b90aa715848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960383fd142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LULA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1 400 233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1 409 052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LANGVA KRISTOFFER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BELL ERIK ANTHONY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Kristoffer Langva, Bueveien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918 087 311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