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494823afab4a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90413fe3e74195"/>
  </p:sldMasterIdLst>
  <p:sldIdLst>
    <p:sldId xmlns:r="http://schemas.openxmlformats.org/officeDocument/2006/relationships" id="256" r:id="Rdeae30d78dc54c09"/>
    <p:sldId xmlns:r="http://schemas.openxmlformats.org/officeDocument/2006/relationships" id="257" r:id="Rb076f64f178d4187"/>
    <p:sldId xmlns:r="http://schemas.openxmlformats.org/officeDocument/2006/relationships" id="258" r:id="R3eecddd25c3d4907"/>
    <p:sldId xmlns:r="http://schemas.openxmlformats.org/officeDocument/2006/relationships" id="259" r:id="Rdf2e1ad74e9a4fbc"/>
    <p:sldId xmlns:r="http://schemas.openxmlformats.org/officeDocument/2006/relationships" id="260" r:id="R99899f50a4d94156"/>
    <p:sldId xmlns:r="http://schemas.openxmlformats.org/officeDocument/2006/relationships" id="261" r:id="R8c50d211df714e96"/>
    <p:sldId xmlns:r="http://schemas.openxmlformats.org/officeDocument/2006/relationships" id="262" r:id="Rbbbc04f0ac67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0413fe3e74195" /><Relationship Type="http://schemas.openxmlformats.org/officeDocument/2006/relationships/slide" Target="/ppt/slides/slide1.xml" Id="Rdeae30d78dc54c09" /><Relationship Type="http://schemas.openxmlformats.org/officeDocument/2006/relationships/slide" Target="/ppt/slides/slide2.xml" Id="Rb076f64f178d4187" /><Relationship Type="http://schemas.openxmlformats.org/officeDocument/2006/relationships/slide" Target="/ppt/slides/slide3.xml" Id="R3eecddd25c3d4907" /><Relationship Type="http://schemas.openxmlformats.org/officeDocument/2006/relationships/slide" Target="/ppt/slides/slide4.xml" Id="Rdf2e1ad74e9a4fbc" /><Relationship Type="http://schemas.openxmlformats.org/officeDocument/2006/relationships/slide" Target="/ppt/slides/slide5.xml" Id="R99899f50a4d94156" /><Relationship Type="http://schemas.openxmlformats.org/officeDocument/2006/relationships/slide" Target="/ppt/slides/slide6.xml" Id="R8c50d211df714e96" /><Relationship Type="http://schemas.openxmlformats.org/officeDocument/2006/relationships/slide" Target="/ppt/slides/slide7.xml" Id="Rbbbc04f0ac67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e91906d124e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f3a8da7004b7c" /><Relationship Type="http://schemas.openxmlformats.org/officeDocument/2006/relationships/theme" Target="/ppt/slideMasters/theme/theme1.xml" Id="R73f6be3a5b6b47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0f3a8da7004b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d18256cf64d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45b262b2946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06ecb288b4f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fbb28e3154b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e87d4627c4f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ef19d3e1a40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905120c648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KÅPE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2 447 329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FJELDSTAD PERSSON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KARETHE FJELDSTAD PERSSON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MATTIAS PERSSON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