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a15b34105c42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883728da854f0e"/>
  </p:sldMasterIdLst>
  <p:sldIdLst>
    <p:sldId xmlns:r="http://schemas.openxmlformats.org/officeDocument/2006/relationships" id="256" r:id="R6336647124d6457a"/>
    <p:sldId xmlns:r="http://schemas.openxmlformats.org/officeDocument/2006/relationships" id="257" r:id="R027ac21c17474a60"/>
    <p:sldId xmlns:r="http://schemas.openxmlformats.org/officeDocument/2006/relationships" id="258" r:id="Rea3eb78017b54d43"/>
    <p:sldId xmlns:r="http://schemas.openxmlformats.org/officeDocument/2006/relationships" id="259" r:id="R5c3124107ef44ad9"/>
    <p:sldId xmlns:r="http://schemas.openxmlformats.org/officeDocument/2006/relationships" id="260" r:id="R4dd6e704fcc240ef"/>
    <p:sldId xmlns:r="http://schemas.openxmlformats.org/officeDocument/2006/relationships" id="261" r:id="R8c35d9432d234750"/>
    <p:sldId xmlns:r="http://schemas.openxmlformats.org/officeDocument/2006/relationships" id="262" r:id="R7e19fb1fd1864d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883728da854f0e" /><Relationship Type="http://schemas.openxmlformats.org/officeDocument/2006/relationships/slide" Target="/ppt/slides/slide1.xml" Id="R6336647124d6457a" /><Relationship Type="http://schemas.openxmlformats.org/officeDocument/2006/relationships/slide" Target="/ppt/slides/slide2.xml" Id="R027ac21c17474a60" /><Relationship Type="http://schemas.openxmlformats.org/officeDocument/2006/relationships/slide" Target="/ppt/slides/slide3.xml" Id="Rea3eb78017b54d43" /><Relationship Type="http://schemas.openxmlformats.org/officeDocument/2006/relationships/slide" Target="/ppt/slides/slide4.xml" Id="R5c3124107ef44ad9" /><Relationship Type="http://schemas.openxmlformats.org/officeDocument/2006/relationships/slide" Target="/ppt/slides/slide5.xml" Id="R4dd6e704fcc240ef" /><Relationship Type="http://schemas.openxmlformats.org/officeDocument/2006/relationships/slide" Target="/ppt/slides/slide6.xml" Id="R8c35d9432d234750" /><Relationship Type="http://schemas.openxmlformats.org/officeDocument/2006/relationships/slide" Target="/ppt/slides/slide7.xml" Id="R7e19fb1fd1864d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88885ce11648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b32ce674b4020" /><Relationship Type="http://schemas.openxmlformats.org/officeDocument/2006/relationships/theme" Target="/ppt/slideMasters/theme/theme1.xml" Id="R1997c3d3264846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3b32ce674b40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07d7b31c645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e6d3eb61c4e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003e8cada4b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f433a972e46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44840f52b41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de1fefaab4a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c0b8b7f1a4b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VORTEX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VORTEX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−2 784 961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2 872 806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1 807 559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16 858 396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HAUGLAND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Michelsens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918 279 628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