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9afef378b46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c47ec745e449d"/>
  </p:sldMasterIdLst>
  <p:sldIdLst>
    <p:sldId xmlns:r="http://schemas.openxmlformats.org/officeDocument/2006/relationships" id="256" r:id="Ra88148e977104e2d"/>
    <p:sldId xmlns:r="http://schemas.openxmlformats.org/officeDocument/2006/relationships" id="257" r:id="R6ec21e762d354a2f"/>
    <p:sldId xmlns:r="http://schemas.openxmlformats.org/officeDocument/2006/relationships" id="258" r:id="Rfcdbb6933bf747f9"/>
    <p:sldId xmlns:r="http://schemas.openxmlformats.org/officeDocument/2006/relationships" id="259" r:id="R3d623f3947e24c22"/>
    <p:sldId xmlns:r="http://schemas.openxmlformats.org/officeDocument/2006/relationships" id="260" r:id="R5b5efd3c61d04193"/>
    <p:sldId xmlns:r="http://schemas.openxmlformats.org/officeDocument/2006/relationships" id="261" r:id="R55cef3c8d3404034"/>
    <p:sldId xmlns:r="http://schemas.openxmlformats.org/officeDocument/2006/relationships" id="262" r:id="R12c0157d46f3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c47ec745e449d" /><Relationship Type="http://schemas.openxmlformats.org/officeDocument/2006/relationships/slide" Target="/ppt/slides/slide1.xml" Id="Ra88148e977104e2d" /><Relationship Type="http://schemas.openxmlformats.org/officeDocument/2006/relationships/slide" Target="/ppt/slides/slide2.xml" Id="R6ec21e762d354a2f" /><Relationship Type="http://schemas.openxmlformats.org/officeDocument/2006/relationships/slide" Target="/ppt/slides/slide3.xml" Id="Rfcdbb6933bf747f9" /><Relationship Type="http://schemas.openxmlformats.org/officeDocument/2006/relationships/slide" Target="/ppt/slides/slide4.xml" Id="R3d623f3947e24c22" /><Relationship Type="http://schemas.openxmlformats.org/officeDocument/2006/relationships/slide" Target="/ppt/slides/slide5.xml" Id="R5b5efd3c61d04193" /><Relationship Type="http://schemas.openxmlformats.org/officeDocument/2006/relationships/slide" Target="/ppt/slides/slide6.xml" Id="R55cef3c8d3404034" /><Relationship Type="http://schemas.openxmlformats.org/officeDocument/2006/relationships/slide" Target="/ppt/slides/slide7.xml" Id="R12c0157d46f3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7082daf3146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bb715e37f45ba" /><Relationship Type="http://schemas.openxmlformats.org/officeDocument/2006/relationships/theme" Target="/ppt/slideMasters/theme/theme1.xml" Id="R456e53f744d5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fbb715e37f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0d3bb4b8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3442a60014a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1c4dd4dc40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49c2db085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0e804a773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7bd1069a34d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097b8709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G JØRGENSEN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1 699 841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3 703 516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HANS GUNNERUD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G JØRGENSEN AS</a:t>
            </a:r>
          </a:p>
        </p:txBody>
      </p:sp>
    </p:spTree>
  </p:cSld>
  <p:clrMapOvr>
    <a:masterClrMapping xmlns:a="http://schemas.openxmlformats.org/drawingml/2006/main"/>
  </p:clrMapOvr>
</p:sld>
</file>