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bf7b8b004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3ab396cce46a5"/>
  </p:sldMasterIdLst>
  <p:sldIdLst>
    <p:sldId xmlns:r="http://schemas.openxmlformats.org/officeDocument/2006/relationships" id="256" r:id="Rfc622a21832345e2"/>
    <p:sldId xmlns:r="http://schemas.openxmlformats.org/officeDocument/2006/relationships" id="257" r:id="Re277455e6ca0423c"/>
    <p:sldId xmlns:r="http://schemas.openxmlformats.org/officeDocument/2006/relationships" id="258" r:id="R7eae7552797049ed"/>
    <p:sldId xmlns:r="http://schemas.openxmlformats.org/officeDocument/2006/relationships" id="259" r:id="R25f6d980fa8a4233"/>
    <p:sldId xmlns:r="http://schemas.openxmlformats.org/officeDocument/2006/relationships" id="260" r:id="R91a8b51cdb924bbc"/>
    <p:sldId xmlns:r="http://schemas.openxmlformats.org/officeDocument/2006/relationships" id="261" r:id="R78fa540462bf4e50"/>
    <p:sldId xmlns:r="http://schemas.openxmlformats.org/officeDocument/2006/relationships" id="262" r:id="Rfa55484788a2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3ab396cce46a5" /><Relationship Type="http://schemas.openxmlformats.org/officeDocument/2006/relationships/slide" Target="/ppt/slides/slide1.xml" Id="Rfc622a21832345e2" /><Relationship Type="http://schemas.openxmlformats.org/officeDocument/2006/relationships/slide" Target="/ppt/slides/slide2.xml" Id="Re277455e6ca0423c" /><Relationship Type="http://schemas.openxmlformats.org/officeDocument/2006/relationships/slide" Target="/ppt/slides/slide3.xml" Id="R7eae7552797049ed" /><Relationship Type="http://schemas.openxmlformats.org/officeDocument/2006/relationships/slide" Target="/ppt/slides/slide4.xml" Id="R25f6d980fa8a4233" /><Relationship Type="http://schemas.openxmlformats.org/officeDocument/2006/relationships/slide" Target="/ppt/slides/slide5.xml" Id="R91a8b51cdb924bbc" /><Relationship Type="http://schemas.openxmlformats.org/officeDocument/2006/relationships/slide" Target="/ppt/slides/slide6.xml" Id="R78fa540462bf4e50" /><Relationship Type="http://schemas.openxmlformats.org/officeDocument/2006/relationships/slide" Target="/ppt/slides/slide7.xml" Id="Rfa55484788a2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fb64170af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a6ee96f046cd" /><Relationship Type="http://schemas.openxmlformats.org/officeDocument/2006/relationships/theme" Target="/ppt/slideMasters/theme/theme1.xml" Id="R775cdb9e05e4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ea6ee96f0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21d017a4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679593e8a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16422317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5ee20e56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2266ae7d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f7580e70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3c349255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