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7ec685b76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ca1c00d1c4400"/>
  </p:sldMasterIdLst>
  <p:sldIdLst>
    <p:sldId xmlns:r="http://schemas.openxmlformats.org/officeDocument/2006/relationships" id="256" r:id="R24be9fc9dc554a4d"/>
    <p:sldId xmlns:r="http://schemas.openxmlformats.org/officeDocument/2006/relationships" id="257" r:id="Rae96382b4b864d8b"/>
    <p:sldId xmlns:r="http://schemas.openxmlformats.org/officeDocument/2006/relationships" id="258" r:id="Rfd745b197fe04f4a"/>
    <p:sldId xmlns:r="http://schemas.openxmlformats.org/officeDocument/2006/relationships" id="259" r:id="R51639934310744c9"/>
    <p:sldId xmlns:r="http://schemas.openxmlformats.org/officeDocument/2006/relationships" id="260" r:id="R1d21ae9830f34413"/>
    <p:sldId xmlns:r="http://schemas.openxmlformats.org/officeDocument/2006/relationships" id="261" r:id="Rba6b2e182a4c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ca1c00d1c4400" /><Relationship Type="http://schemas.openxmlformats.org/officeDocument/2006/relationships/slide" Target="/ppt/slides/slide1.xml" Id="R24be9fc9dc554a4d" /><Relationship Type="http://schemas.openxmlformats.org/officeDocument/2006/relationships/slide" Target="/ppt/slides/slide2.xml" Id="Rae96382b4b864d8b" /><Relationship Type="http://schemas.openxmlformats.org/officeDocument/2006/relationships/slide" Target="/ppt/slides/slide3.xml" Id="Rfd745b197fe04f4a" /><Relationship Type="http://schemas.openxmlformats.org/officeDocument/2006/relationships/slide" Target="/ppt/slides/slide4.xml" Id="R51639934310744c9" /><Relationship Type="http://schemas.openxmlformats.org/officeDocument/2006/relationships/slide" Target="/ppt/slides/slide5.xml" Id="R1d21ae9830f34413" /><Relationship Type="http://schemas.openxmlformats.org/officeDocument/2006/relationships/slide" Target="/ppt/slides/slide6.xml" Id="Rba6b2e182a4c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05d959ae9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e3ba89cb34b09" /><Relationship Type="http://schemas.openxmlformats.org/officeDocument/2006/relationships/theme" Target="/ppt/slideMasters/theme/theme1.xml" Id="R5edc959556c1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e3ba89cb3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88ae1357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dbe0f2ee346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936bfe71a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a321b4e47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7fd48fe88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8461653c0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