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8e8e171e0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b5ed36c9443ad"/>
  </p:sldMasterIdLst>
  <p:sldIdLst>
    <p:sldId xmlns:r="http://schemas.openxmlformats.org/officeDocument/2006/relationships" id="256" r:id="R587080ebe8794400"/>
    <p:sldId xmlns:r="http://schemas.openxmlformats.org/officeDocument/2006/relationships" id="257" r:id="R93f0799ffa154619"/>
    <p:sldId xmlns:r="http://schemas.openxmlformats.org/officeDocument/2006/relationships" id="258" r:id="R16731dd7937e4e50"/>
    <p:sldId xmlns:r="http://schemas.openxmlformats.org/officeDocument/2006/relationships" id="259" r:id="R904e35f988b942f8"/>
    <p:sldId xmlns:r="http://schemas.openxmlformats.org/officeDocument/2006/relationships" id="260" r:id="Rf17af328ecef4610"/>
    <p:sldId xmlns:r="http://schemas.openxmlformats.org/officeDocument/2006/relationships" id="261" r:id="Rdc925e376057474e"/>
    <p:sldId xmlns:r="http://schemas.openxmlformats.org/officeDocument/2006/relationships" id="262" r:id="Re34d596f68ce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b5ed36c9443ad" /><Relationship Type="http://schemas.openxmlformats.org/officeDocument/2006/relationships/slide" Target="/ppt/slides/slide1.xml" Id="R587080ebe8794400" /><Relationship Type="http://schemas.openxmlformats.org/officeDocument/2006/relationships/slide" Target="/ppt/slides/slide2.xml" Id="R93f0799ffa154619" /><Relationship Type="http://schemas.openxmlformats.org/officeDocument/2006/relationships/slide" Target="/ppt/slides/slide3.xml" Id="R16731dd7937e4e50" /><Relationship Type="http://schemas.openxmlformats.org/officeDocument/2006/relationships/slide" Target="/ppt/slides/slide4.xml" Id="R904e35f988b942f8" /><Relationship Type="http://schemas.openxmlformats.org/officeDocument/2006/relationships/slide" Target="/ppt/slides/slide5.xml" Id="Rf17af328ecef4610" /><Relationship Type="http://schemas.openxmlformats.org/officeDocument/2006/relationships/slide" Target="/ppt/slides/slide6.xml" Id="Rdc925e376057474e" /><Relationship Type="http://schemas.openxmlformats.org/officeDocument/2006/relationships/slide" Target="/ppt/slides/slide7.xml" Id="Re34d596f68ce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0aa48f841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b8247563b4894" /><Relationship Type="http://schemas.openxmlformats.org/officeDocument/2006/relationships/theme" Target="/ppt/slideMasters/theme/theme1.xml" Id="R51f8466fc945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b8247563b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9c31ebf55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53792ad91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01fee47d4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1fc59eed2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198ae4327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8e621766044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e5c3f0ae4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KOLBERG MOTORS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MOTORS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46 018 348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21 460 784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44 920 781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506 849 314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545 435 731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