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1c59390fe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d4df0ec8f4dee"/>
  </p:sldMasterIdLst>
  <p:sldIdLst>
    <p:sldId xmlns:r="http://schemas.openxmlformats.org/officeDocument/2006/relationships" id="256" r:id="R7f55e5ccee29426b"/>
    <p:sldId xmlns:r="http://schemas.openxmlformats.org/officeDocument/2006/relationships" id="257" r:id="R36ce76da632c497e"/>
    <p:sldId xmlns:r="http://schemas.openxmlformats.org/officeDocument/2006/relationships" id="258" r:id="R64256a92acd44910"/>
    <p:sldId xmlns:r="http://schemas.openxmlformats.org/officeDocument/2006/relationships" id="259" r:id="Rb06c51ee080b4ac3"/>
    <p:sldId xmlns:r="http://schemas.openxmlformats.org/officeDocument/2006/relationships" id="260" r:id="Re97192bcea3f4c38"/>
    <p:sldId xmlns:r="http://schemas.openxmlformats.org/officeDocument/2006/relationships" id="261" r:id="Re79bdee9f1844c4d"/>
    <p:sldId xmlns:r="http://schemas.openxmlformats.org/officeDocument/2006/relationships" id="262" r:id="Rfd6b966f1d03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d4df0ec8f4dee" /><Relationship Type="http://schemas.openxmlformats.org/officeDocument/2006/relationships/slide" Target="/ppt/slides/slide1.xml" Id="R7f55e5ccee29426b" /><Relationship Type="http://schemas.openxmlformats.org/officeDocument/2006/relationships/slide" Target="/ppt/slides/slide2.xml" Id="R36ce76da632c497e" /><Relationship Type="http://schemas.openxmlformats.org/officeDocument/2006/relationships/slide" Target="/ppt/slides/slide3.xml" Id="R64256a92acd44910" /><Relationship Type="http://schemas.openxmlformats.org/officeDocument/2006/relationships/slide" Target="/ppt/slides/slide4.xml" Id="Rb06c51ee080b4ac3" /><Relationship Type="http://schemas.openxmlformats.org/officeDocument/2006/relationships/slide" Target="/ppt/slides/slide5.xml" Id="Re97192bcea3f4c38" /><Relationship Type="http://schemas.openxmlformats.org/officeDocument/2006/relationships/slide" Target="/ppt/slides/slide6.xml" Id="Re79bdee9f1844c4d" /><Relationship Type="http://schemas.openxmlformats.org/officeDocument/2006/relationships/slide" Target="/ppt/slides/slide7.xml" Id="Rfd6b966f1d03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104fab425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e8fa2a2f400c" /><Relationship Type="http://schemas.openxmlformats.org/officeDocument/2006/relationships/theme" Target="/ppt/slideMasters/theme/theme1.xml" Id="Re774afb61142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fe8fa2a2f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d2fe257dc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15ece0873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cc7dffae241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929ce271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3ea2adc8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c6265977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c5bc9f39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DAMPERIET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DAMPERIET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69 173 516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69 301 810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STEINSUND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