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be10c58f7948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9710dd24214f8f"/>
  </p:sldMasterIdLst>
  <p:sldIdLst>
    <p:sldId xmlns:r="http://schemas.openxmlformats.org/officeDocument/2006/relationships" id="256" r:id="Rda8c77cb0c814221"/>
    <p:sldId xmlns:r="http://schemas.openxmlformats.org/officeDocument/2006/relationships" id="257" r:id="R646e08b98875411c"/>
    <p:sldId xmlns:r="http://schemas.openxmlformats.org/officeDocument/2006/relationships" id="258" r:id="R8d3c744bc4694924"/>
    <p:sldId xmlns:r="http://schemas.openxmlformats.org/officeDocument/2006/relationships" id="259" r:id="Rdeed8619d6c040ed"/>
    <p:sldId xmlns:r="http://schemas.openxmlformats.org/officeDocument/2006/relationships" id="260" r:id="Rfdf2117059164705"/>
    <p:sldId xmlns:r="http://schemas.openxmlformats.org/officeDocument/2006/relationships" id="261" r:id="Re78fa41caa7245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710dd24214f8f" /><Relationship Type="http://schemas.openxmlformats.org/officeDocument/2006/relationships/slide" Target="/ppt/slides/slide1.xml" Id="Rda8c77cb0c814221" /><Relationship Type="http://schemas.openxmlformats.org/officeDocument/2006/relationships/slide" Target="/ppt/slides/slide2.xml" Id="R646e08b98875411c" /><Relationship Type="http://schemas.openxmlformats.org/officeDocument/2006/relationships/slide" Target="/ppt/slides/slide3.xml" Id="R8d3c744bc4694924" /><Relationship Type="http://schemas.openxmlformats.org/officeDocument/2006/relationships/slide" Target="/ppt/slides/slide4.xml" Id="Rdeed8619d6c040ed" /><Relationship Type="http://schemas.openxmlformats.org/officeDocument/2006/relationships/slide" Target="/ppt/slides/slide5.xml" Id="Rfdf2117059164705" /><Relationship Type="http://schemas.openxmlformats.org/officeDocument/2006/relationships/slide" Target="/ppt/slides/slide6.xml" Id="Re78fa41caa7245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b7d56d5fd4f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c4b7821c04913" /><Relationship Type="http://schemas.openxmlformats.org/officeDocument/2006/relationships/theme" Target="/ppt/slideMasters/theme/theme1.xml" Id="R1e6c20fcc0054c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2c4b7821c049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e9c356e8a49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d9911bcf941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da93137e74e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ef67e638d42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6257149df4f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440b0981543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ROYAL-STIFTELSEN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−212 047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136 028 032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136 141 637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918 301 313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