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98f3e19c9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acbd03e114246"/>
  </p:sldMasterIdLst>
  <p:sldIdLst>
    <p:sldId xmlns:r="http://schemas.openxmlformats.org/officeDocument/2006/relationships" id="256" r:id="R63fcb041191f404a"/>
    <p:sldId xmlns:r="http://schemas.openxmlformats.org/officeDocument/2006/relationships" id="257" r:id="Rcb681721d399483c"/>
    <p:sldId xmlns:r="http://schemas.openxmlformats.org/officeDocument/2006/relationships" id="258" r:id="Rb42f3735813d4eb6"/>
    <p:sldId xmlns:r="http://schemas.openxmlformats.org/officeDocument/2006/relationships" id="259" r:id="Rf5e4cd9459ad4a0d"/>
    <p:sldId xmlns:r="http://schemas.openxmlformats.org/officeDocument/2006/relationships" id="260" r:id="R2d53e40c31864583"/>
    <p:sldId xmlns:r="http://schemas.openxmlformats.org/officeDocument/2006/relationships" id="261" r:id="Rd3e48752721c4d60"/>
    <p:sldId xmlns:r="http://schemas.openxmlformats.org/officeDocument/2006/relationships" id="262" r:id="R4a56e00310d3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acbd03e114246" /><Relationship Type="http://schemas.openxmlformats.org/officeDocument/2006/relationships/slide" Target="/ppt/slides/slide1.xml" Id="R63fcb041191f404a" /><Relationship Type="http://schemas.openxmlformats.org/officeDocument/2006/relationships/slide" Target="/ppt/slides/slide2.xml" Id="Rcb681721d399483c" /><Relationship Type="http://schemas.openxmlformats.org/officeDocument/2006/relationships/slide" Target="/ppt/slides/slide3.xml" Id="Rb42f3735813d4eb6" /><Relationship Type="http://schemas.openxmlformats.org/officeDocument/2006/relationships/slide" Target="/ppt/slides/slide4.xml" Id="Rf5e4cd9459ad4a0d" /><Relationship Type="http://schemas.openxmlformats.org/officeDocument/2006/relationships/slide" Target="/ppt/slides/slide5.xml" Id="R2d53e40c31864583" /><Relationship Type="http://schemas.openxmlformats.org/officeDocument/2006/relationships/slide" Target="/ppt/slides/slide6.xml" Id="Rd3e48752721c4d60" /><Relationship Type="http://schemas.openxmlformats.org/officeDocument/2006/relationships/slide" Target="/ppt/slides/slide7.xml" Id="R4a56e00310d3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36df44dbd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d5b50e86f4777" /><Relationship Type="http://schemas.openxmlformats.org/officeDocument/2006/relationships/theme" Target="/ppt/slideMasters/theme/theme1.xml" Id="R558a1405c71b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d5b50e86f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ab7186be1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91a4ed691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9e9265502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3381565e94f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c5b7bf094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20858a5ce4e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455b5abc1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