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5bc689f26249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9e1126c3fe4bb3"/>
  </p:sldMasterIdLst>
  <p:sldIdLst>
    <p:sldId xmlns:r="http://schemas.openxmlformats.org/officeDocument/2006/relationships" id="256" r:id="R48c9683befa34d1f"/>
    <p:sldId xmlns:r="http://schemas.openxmlformats.org/officeDocument/2006/relationships" id="257" r:id="Rbed1f849586c436b"/>
    <p:sldId xmlns:r="http://schemas.openxmlformats.org/officeDocument/2006/relationships" id="258" r:id="R53993255e8b04fb6"/>
    <p:sldId xmlns:r="http://schemas.openxmlformats.org/officeDocument/2006/relationships" id="259" r:id="Rd3ced8b5d56c4dd2"/>
    <p:sldId xmlns:r="http://schemas.openxmlformats.org/officeDocument/2006/relationships" id="260" r:id="R1d2eb7011ff64d98"/>
    <p:sldId xmlns:r="http://schemas.openxmlformats.org/officeDocument/2006/relationships" id="261" r:id="R69972ae7bd6e491f"/>
    <p:sldId xmlns:r="http://schemas.openxmlformats.org/officeDocument/2006/relationships" id="262" r:id="R381649f7fa3f40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9e1126c3fe4bb3" /><Relationship Type="http://schemas.openxmlformats.org/officeDocument/2006/relationships/slide" Target="/ppt/slides/slide1.xml" Id="R48c9683befa34d1f" /><Relationship Type="http://schemas.openxmlformats.org/officeDocument/2006/relationships/slide" Target="/ppt/slides/slide2.xml" Id="Rbed1f849586c436b" /><Relationship Type="http://schemas.openxmlformats.org/officeDocument/2006/relationships/slide" Target="/ppt/slides/slide3.xml" Id="R53993255e8b04fb6" /><Relationship Type="http://schemas.openxmlformats.org/officeDocument/2006/relationships/slide" Target="/ppt/slides/slide4.xml" Id="Rd3ced8b5d56c4dd2" /><Relationship Type="http://schemas.openxmlformats.org/officeDocument/2006/relationships/slide" Target="/ppt/slides/slide5.xml" Id="R1d2eb7011ff64d98" /><Relationship Type="http://schemas.openxmlformats.org/officeDocument/2006/relationships/slide" Target="/ppt/slides/slide6.xml" Id="R69972ae7bd6e491f" /><Relationship Type="http://schemas.openxmlformats.org/officeDocument/2006/relationships/slide" Target="/ppt/slides/slide7.xml" Id="R381649f7fa3f40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d666c5f86442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aaba493924b01" /><Relationship Type="http://schemas.openxmlformats.org/officeDocument/2006/relationships/theme" Target="/ppt/slideMasters/theme/theme1.xml" Id="R4ceed6c1653e43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baaba493924b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88357be4d4e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dd3ee735a41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f3be52c1647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748f43bc443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cf3badb894d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bd69fb64841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8d75bf7ae42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AUDITCO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AUDITCO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−1 315 409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3 645 614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572 504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5 281 314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P. HILSEN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Jens Petter Hilsen, Kokkerudåsen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918 369 864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