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c9c2dd0a4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4a0567b5b4170"/>
  </p:sldMasterIdLst>
  <p:sldIdLst>
    <p:sldId xmlns:r="http://schemas.openxmlformats.org/officeDocument/2006/relationships" id="256" r:id="R190e58b613f6452f"/>
    <p:sldId xmlns:r="http://schemas.openxmlformats.org/officeDocument/2006/relationships" id="257" r:id="Rbf29bab8fcfc4e01"/>
    <p:sldId xmlns:r="http://schemas.openxmlformats.org/officeDocument/2006/relationships" id="258" r:id="Rdb84e0f50dd94e18"/>
    <p:sldId xmlns:r="http://schemas.openxmlformats.org/officeDocument/2006/relationships" id="259" r:id="R1b6ed35f23e54fb2"/>
    <p:sldId xmlns:r="http://schemas.openxmlformats.org/officeDocument/2006/relationships" id="260" r:id="R96a4229e99ac4ff5"/>
    <p:sldId xmlns:r="http://schemas.openxmlformats.org/officeDocument/2006/relationships" id="261" r:id="R2dca76d308d8416f"/>
    <p:sldId xmlns:r="http://schemas.openxmlformats.org/officeDocument/2006/relationships" id="262" r:id="R69e14b48f3b9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4a0567b5b4170" /><Relationship Type="http://schemas.openxmlformats.org/officeDocument/2006/relationships/slide" Target="/ppt/slides/slide1.xml" Id="R190e58b613f6452f" /><Relationship Type="http://schemas.openxmlformats.org/officeDocument/2006/relationships/slide" Target="/ppt/slides/slide2.xml" Id="Rbf29bab8fcfc4e01" /><Relationship Type="http://schemas.openxmlformats.org/officeDocument/2006/relationships/slide" Target="/ppt/slides/slide3.xml" Id="Rdb84e0f50dd94e18" /><Relationship Type="http://schemas.openxmlformats.org/officeDocument/2006/relationships/slide" Target="/ppt/slides/slide4.xml" Id="R1b6ed35f23e54fb2" /><Relationship Type="http://schemas.openxmlformats.org/officeDocument/2006/relationships/slide" Target="/ppt/slides/slide5.xml" Id="R96a4229e99ac4ff5" /><Relationship Type="http://schemas.openxmlformats.org/officeDocument/2006/relationships/slide" Target="/ppt/slides/slide6.xml" Id="R2dca76d308d8416f" /><Relationship Type="http://schemas.openxmlformats.org/officeDocument/2006/relationships/slide" Target="/ppt/slides/slide7.xml" Id="R69e14b48f3b9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5bef1c7dc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e8dd6de1d4a80" /><Relationship Type="http://schemas.openxmlformats.org/officeDocument/2006/relationships/theme" Target="/ppt/slideMasters/theme/theme1.xml" Id="Rb4d8ed5272e3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e8dd6de1d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5b664fc0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a501175d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cfaeedfea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bea53b33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b0eddf327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a4df382f24e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830760a6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ELINIC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20 538 602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21 144 175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OMSTED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ELINIC AS</a:t>
            </a:r>
          </a:p>
        </p:txBody>
      </p:sp>
    </p:spTree>
  </p:cSld>
  <p:clrMapOvr>
    <a:masterClrMapping xmlns:a="http://schemas.openxmlformats.org/drawingml/2006/main"/>
  </p:clrMapOvr>
</p:sld>
</file>