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b56edeee0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4227b05054f35"/>
  </p:sldMasterIdLst>
  <p:sldIdLst>
    <p:sldId xmlns:r="http://schemas.openxmlformats.org/officeDocument/2006/relationships" id="256" r:id="Rdaab69a83c974bd3"/>
    <p:sldId xmlns:r="http://schemas.openxmlformats.org/officeDocument/2006/relationships" id="257" r:id="R31c27e72726e483d"/>
    <p:sldId xmlns:r="http://schemas.openxmlformats.org/officeDocument/2006/relationships" id="258" r:id="Rc4584283dbda487d"/>
    <p:sldId xmlns:r="http://schemas.openxmlformats.org/officeDocument/2006/relationships" id="259" r:id="Rdab54623d28f41c4"/>
    <p:sldId xmlns:r="http://schemas.openxmlformats.org/officeDocument/2006/relationships" id="260" r:id="R104c7a680bc6440b"/>
    <p:sldId xmlns:r="http://schemas.openxmlformats.org/officeDocument/2006/relationships" id="261" r:id="R670fb3c4026d46af"/>
    <p:sldId xmlns:r="http://schemas.openxmlformats.org/officeDocument/2006/relationships" id="262" r:id="R50c696708b00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4227b05054f35" /><Relationship Type="http://schemas.openxmlformats.org/officeDocument/2006/relationships/slide" Target="/ppt/slides/slide1.xml" Id="Rdaab69a83c974bd3" /><Relationship Type="http://schemas.openxmlformats.org/officeDocument/2006/relationships/slide" Target="/ppt/slides/slide2.xml" Id="R31c27e72726e483d" /><Relationship Type="http://schemas.openxmlformats.org/officeDocument/2006/relationships/slide" Target="/ppt/slides/slide3.xml" Id="Rc4584283dbda487d" /><Relationship Type="http://schemas.openxmlformats.org/officeDocument/2006/relationships/slide" Target="/ppt/slides/slide4.xml" Id="Rdab54623d28f41c4" /><Relationship Type="http://schemas.openxmlformats.org/officeDocument/2006/relationships/slide" Target="/ppt/slides/slide5.xml" Id="R104c7a680bc6440b" /><Relationship Type="http://schemas.openxmlformats.org/officeDocument/2006/relationships/slide" Target="/ppt/slides/slide6.xml" Id="R670fb3c4026d46af" /><Relationship Type="http://schemas.openxmlformats.org/officeDocument/2006/relationships/slide" Target="/ppt/slides/slide7.xml" Id="R50c696708b00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b2a475ad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d0289b3d4bae" /><Relationship Type="http://schemas.openxmlformats.org/officeDocument/2006/relationships/theme" Target="/ppt/slideMasters/theme/theme1.xml" Id="Rc013702678b2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1d0289b3d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345d2704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ea2da7e7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a17a492e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e93b0ef96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532960e0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4365a9d7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53b7db79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