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157e2be1644c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abfebdb7704f73"/>
  </p:sldMasterIdLst>
  <p:sldIdLst>
    <p:sldId xmlns:r="http://schemas.openxmlformats.org/officeDocument/2006/relationships" id="256" r:id="R02a2993f7c7747b5"/>
    <p:sldId xmlns:r="http://schemas.openxmlformats.org/officeDocument/2006/relationships" id="257" r:id="R4eaaa958605845c1"/>
    <p:sldId xmlns:r="http://schemas.openxmlformats.org/officeDocument/2006/relationships" id="258" r:id="Rcb4d0b3533de4778"/>
    <p:sldId xmlns:r="http://schemas.openxmlformats.org/officeDocument/2006/relationships" id="259" r:id="Raf6ee82fd1934bca"/>
    <p:sldId xmlns:r="http://schemas.openxmlformats.org/officeDocument/2006/relationships" id="260" r:id="R518af8f1d04047c7"/>
    <p:sldId xmlns:r="http://schemas.openxmlformats.org/officeDocument/2006/relationships" id="261" r:id="Re4eaa5a8a96d4be1"/>
    <p:sldId xmlns:r="http://schemas.openxmlformats.org/officeDocument/2006/relationships" id="262" r:id="Re60f5d5044634a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abfebdb7704f73" /><Relationship Type="http://schemas.openxmlformats.org/officeDocument/2006/relationships/slide" Target="/ppt/slides/slide1.xml" Id="R02a2993f7c7747b5" /><Relationship Type="http://schemas.openxmlformats.org/officeDocument/2006/relationships/slide" Target="/ppt/slides/slide2.xml" Id="R4eaaa958605845c1" /><Relationship Type="http://schemas.openxmlformats.org/officeDocument/2006/relationships/slide" Target="/ppt/slides/slide3.xml" Id="Rcb4d0b3533de4778" /><Relationship Type="http://schemas.openxmlformats.org/officeDocument/2006/relationships/slide" Target="/ppt/slides/slide4.xml" Id="Raf6ee82fd1934bca" /><Relationship Type="http://schemas.openxmlformats.org/officeDocument/2006/relationships/slide" Target="/ppt/slides/slide5.xml" Id="R518af8f1d04047c7" /><Relationship Type="http://schemas.openxmlformats.org/officeDocument/2006/relationships/slide" Target="/ppt/slides/slide6.xml" Id="Re4eaa5a8a96d4be1" /><Relationship Type="http://schemas.openxmlformats.org/officeDocument/2006/relationships/slide" Target="/ppt/slides/slide7.xml" Id="Re60f5d5044634a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19385f72154c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1c06aaf024a06" /><Relationship Type="http://schemas.openxmlformats.org/officeDocument/2006/relationships/theme" Target="/ppt/slideMasters/theme/theme1.xml" Id="R76ec8709f1414c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d1c06aaf024a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31ffbecc642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e4dd11e624e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9e407b43c43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ec701dfee40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3b3fce20f40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7fe4c07e741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7606bea6c4b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LIKEAGLOVE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LIKEAGLOVE INVEST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872 733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1 675 127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1 675 127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 BARMOEN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Amund Barmoen, Nordahlvegen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918 477 527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