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923fc53fb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52914f8e3403a"/>
  </p:sldMasterIdLst>
  <p:sldIdLst>
    <p:sldId xmlns:r="http://schemas.openxmlformats.org/officeDocument/2006/relationships" id="256" r:id="Rf2c35c73d1114aec"/>
    <p:sldId xmlns:r="http://schemas.openxmlformats.org/officeDocument/2006/relationships" id="257" r:id="R2771a3ee2558446d"/>
    <p:sldId xmlns:r="http://schemas.openxmlformats.org/officeDocument/2006/relationships" id="258" r:id="R2bf6da5cb0f04dfc"/>
    <p:sldId xmlns:r="http://schemas.openxmlformats.org/officeDocument/2006/relationships" id="259" r:id="R0253f74eb2ae4496"/>
    <p:sldId xmlns:r="http://schemas.openxmlformats.org/officeDocument/2006/relationships" id="260" r:id="R2f63540b3f0a4ab0"/>
    <p:sldId xmlns:r="http://schemas.openxmlformats.org/officeDocument/2006/relationships" id="261" r:id="Ra82d22485b584ba2"/>
    <p:sldId xmlns:r="http://schemas.openxmlformats.org/officeDocument/2006/relationships" id="262" r:id="R1b616a3ce765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52914f8e3403a" /><Relationship Type="http://schemas.openxmlformats.org/officeDocument/2006/relationships/slide" Target="/ppt/slides/slide1.xml" Id="Rf2c35c73d1114aec" /><Relationship Type="http://schemas.openxmlformats.org/officeDocument/2006/relationships/slide" Target="/ppt/slides/slide2.xml" Id="R2771a3ee2558446d" /><Relationship Type="http://schemas.openxmlformats.org/officeDocument/2006/relationships/slide" Target="/ppt/slides/slide3.xml" Id="R2bf6da5cb0f04dfc" /><Relationship Type="http://schemas.openxmlformats.org/officeDocument/2006/relationships/slide" Target="/ppt/slides/slide4.xml" Id="R0253f74eb2ae4496" /><Relationship Type="http://schemas.openxmlformats.org/officeDocument/2006/relationships/slide" Target="/ppt/slides/slide5.xml" Id="R2f63540b3f0a4ab0" /><Relationship Type="http://schemas.openxmlformats.org/officeDocument/2006/relationships/slide" Target="/ppt/slides/slide6.xml" Id="Ra82d22485b584ba2" /><Relationship Type="http://schemas.openxmlformats.org/officeDocument/2006/relationships/slide" Target="/ppt/slides/slide7.xml" Id="R1b616a3ce765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245dca267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715acb0e4b9e" /><Relationship Type="http://schemas.openxmlformats.org/officeDocument/2006/relationships/theme" Target="/ppt/slideMasters/theme/theme1.xml" Id="Ra17b317e20c7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1715acb0e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6c34349e8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e0208994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d175ffa5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e13333f5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82212abe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cdd061246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0fa7a56c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