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087c5ebf8548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a125730a3b468f"/>
  </p:sldMasterIdLst>
  <p:sldIdLst>
    <p:sldId xmlns:r="http://schemas.openxmlformats.org/officeDocument/2006/relationships" id="256" r:id="R4fd781d08d994f6a"/>
    <p:sldId xmlns:r="http://schemas.openxmlformats.org/officeDocument/2006/relationships" id="257" r:id="R51a1dec507354f36"/>
    <p:sldId xmlns:r="http://schemas.openxmlformats.org/officeDocument/2006/relationships" id="258" r:id="R11361906a6614080"/>
    <p:sldId xmlns:r="http://schemas.openxmlformats.org/officeDocument/2006/relationships" id="259" r:id="Rd59f9be4790f4b25"/>
    <p:sldId xmlns:r="http://schemas.openxmlformats.org/officeDocument/2006/relationships" id="260" r:id="Rafed8169da634132"/>
    <p:sldId xmlns:r="http://schemas.openxmlformats.org/officeDocument/2006/relationships" id="261" r:id="R74b79fcc98854ebd"/>
    <p:sldId xmlns:r="http://schemas.openxmlformats.org/officeDocument/2006/relationships" id="262" r:id="R2d1ce4f4586b46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125730a3b468f" /><Relationship Type="http://schemas.openxmlformats.org/officeDocument/2006/relationships/slide" Target="/ppt/slides/slide1.xml" Id="R4fd781d08d994f6a" /><Relationship Type="http://schemas.openxmlformats.org/officeDocument/2006/relationships/slide" Target="/ppt/slides/slide2.xml" Id="R51a1dec507354f36" /><Relationship Type="http://schemas.openxmlformats.org/officeDocument/2006/relationships/slide" Target="/ppt/slides/slide3.xml" Id="R11361906a6614080" /><Relationship Type="http://schemas.openxmlformats.org/officeDocument/2006/relationships/slide" Target="/ppt/slides/slide4.xml" Id="Rd59f9be4790f4b25" /><Relationship Type="http://schemas.openxmlformats.org/officeDocument/2006/relationships/slide" Target="/ppt/slides/slide5.xml" Id="Rafed8169da634132" /><Relationship Type="http://schemas.openxmlformats.org/officeDocument/2006/relationships/slide" Target="/ppt/slides/slide6.xml" Id="R74b79fcc98854ebd" /><Relationship Type="http://schemas.openxmlformats.org/officeDocument/2006/relationships/slide" Target="/ppt/slides/slide7.xml" Id="R2d1ce4f4586b46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67fdd3fa364c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e9647da2f4a3c" /><Relationship Type="http://schemas.openxmlformats.org/officeDocument/2006/relationships/theme" Target="/ppt/slideMasters/theme/theme1.xml" Id="Ra23d471d2a3b4a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1e9647da2f4a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325e5873946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0e37ef2334a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7d1500de94f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d581791e84d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d07e2ffde44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f7566c58240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2228ebe664b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