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5948be7db42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52a6997374294"/>
  </p:sldMasterIdLst>
  <p:sldIdLst>
    <p:sldId xmlns:r="http://schemas.openxmlformats.org/officeDocument/2006/relationships" id="256" r:id="Rd683922a4ccd444a"/>
    <p:sldId xmlns:r="http://schemas.openxmlformats.org/officeDocument/2006/relationships" id="257" r:id="R78f9fafc55a04069"/>
    <p:sldId xmlns:r="http://schemas.openxmlformats.org/officeDocument/2006/relationships" id="258" r:id="R810e926d06d74648"/>
    <p:sldId xmlns:r="http://schemas.openxmlformats.org/officeDocument/2006/relationships" id="259" r:id="R7217e73208d4400d"/>
    <p:sldId xmlns:r="http://schemas.openxmlformats.org/officeDocument/2006/relationships" id="260" r:id="Rf313cd856c2b48cc"/>
    <p:sldId xmlns:r="http://schemas.openxmlformats.org/officeDocument/2006/relationships" id="261" r:id="R8abc1eebbe11432c"/>
    <p:sldId xmlns:r="http://schemas.openxmlformats.org/officeDocument/2006/relationships" id="262" r:id="Redb6b43943c8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52a6997374294" /><Relationship Type="http://schemas.openxmlformats.org/officeDocument/2006/relationships/slide" Target="/ppt/slides/slide1.xml" Id="Rd683922a4ccd444a" /><Relationship Type="http://schemas.openxmlformats.org/officeDocument/2006/relationships/slide" Target="/ppt/slides/slide2.xml" Id="R78f9fafc55a04069" /><Relationship Type="http://schemas.openxmlformats.org/officeDocument/2006/relationships/slide" Target="/ppt/slides/slide3.xml" Id="R810e926d06d74648" /><Relationship Type="http://schemas.openxmlformats.org/officeDocument/2006/relationships/slide" Target="/ppt/slides/slide4.xml" Id="R7217e73208d4400d" /><Relationship Type="http://schemas.openxmlformats.org/officeDocument/2006/relationships/slide" Target="/ppt/slides/slide5.xml" Id="Rf313cd856c2b48cc" /><Relationship Type="http://schemas.openxmlformats.org/officeDocument/2006/relationships/slide" Target="/ppt/slides/slide6.xml" Id="R8abc1eebbe11432c" /><Relationship Type="http://schemas.openxmlformats.org/officeDocument/2006/relationships/slide" Target="/ppt/slides/slide7.xml" Id="Redb6b43943c8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9dbabfa1848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437f693454897" /><Relationship Type="http://schemas.openxmlformats.org/officeDocument/2006/relationships/theme" Target="/ppt/slideMasters/theme/theme1.xml" Id="R44ba05c0e5c5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437f6934548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788062754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f1a01c4f34a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4b9df3c3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ab8a90849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d57f1663b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ad7a2cd3045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7a4c02b1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