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7ac914c60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95854fb244ecd"/>
  </p:sldMasterIdLst>
  <p:sldIdLst>
    <p:sldId xmlns:r="http://schemas.openxmlformats.org/officeDocument/2006/relationships" id="256" r:id="R92fe3db959964db8"/>
    <p:sldId xmlns:r="http://schemas.openxmlformats.org/officeDocument/2006/relationships" id="257" r:id="R0fc8facb47f44e13"/>
    <p:sldId xmlns:r="http://schemas.openxmlformats.org/officeDocument/2006/relationships" id="258" r:id="Ra5d5d98c665e4b9c"/>
    <p:sldId xmlns:r="http://schemas.openxmlformats.org/officeDocument/2006/relationships" id="259" r:id="R849653d0efb04972"/>
    <p:sldId xmlns:r="http://schemas.openxmlformats.org/officeDocument/2006/relationships" id="260" r:id="R41a8b0088f74463f"/>
    <p:sldId xmlns:r="http://schemas.openxmlformats.org/officeDocument/2006/relationships" id="261" r:id="R4fc6d2a5c9d149ff"/>
    <p:sldId xmlns:r="http://schemas.openxmlformats.org/officeDocument/2006/relationships" id="262" r:id="Rf155d425af7d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95854fb244ecd" /><Relationship Type="http://schemas.openxmlformats.org/officeDocument/2006/relationships/slide" Target="/ppt/slides/slide1.xml" Id="R92fe3db959964db8" /><Relationship Type="http://schemas.openxmlformats.org/officeDocument/2006/relationships/slide" Target="/ppt/slides/slide2.xml" Id="R0fc8facb47f44e13" /><Relationship Type="http://schemas.openxmlformats.org/officeDocument/2006/relationships/slide" Target="/ppt/slides/slide3.xml" Id="Ra5d5d98c665e4b9c" /><Relationship Type="http://schemas.openxmlformats.org/officeDocument/2006/relationships/slide" Target="/ppt/slides/slide4.xml" Id="R849653d0efb04972" /><Relationship Type="http://schemas.openxmlformats.org/officeDocument/2006/relationships/slide" Target="/ppt/slides/slide5.xml" Id="R41a8b0088f74463f" /><Relationship Type="http://schemas.openxmlformats.org/officeDocument/2006/relationships/slide" Target="/ppt/slides/slide6.xml" Id="R4fc6d2a5c9d149ff" /><Relationship Type="http://schemas.openxmlformats.org/officeDocument/2006/relationships/slide" Target="/ppt/slides/slide7.xml" Id="Rf155d425af7d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12b599b06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63fc443449fd" /><Relationship Type="http://schemas.openxmlformats.org/officeDocument/2006/relationships/theme" Target="/ppt/slideMasters/theme/theme1.xml" Id="R8bd4ba10afe7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363fc4434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6b07ea51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729cb7e9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d7d6295f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85cd23e4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07c3b5da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88130883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b81bb38db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